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4" r:id="rId17"/>
    <p:sldId id="905" r:id="rId18"/>
    <p:sldId id="893" r:id="rId19"/>
    <p:sldId id="844" r:id="rId20"/>
    <p:sldId id="886" r:id="rId21"/>
    <p:sldId id="903" r:id="rId22"/>
    <p:sldId id="898" r:id="rId23"/>
    <p:sldId id="842" r:id="rId24"/>
    <p:sldId id="888"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06356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64730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0953</a:t>
            </a:r>
            <a:r>
              <a:rPr lang="en-US" altLang="en-US" sz="1800" b="1" dirty="0" smtClean="0"/>
              <a:t>r5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2021-07-07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75141191"/>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113418708"/>
              </p:ext>
            </p:extLst>
          </p:nvPr>
        </p:nvGraphicFramePr>
        <p:xfrm>
          <a:off x="3429000" y="1383932"/>
          <a:ext cx="8305800" cy="174026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Anirud</a:t>
                      </a:r>
                      <a:r>
                        <a:rPr lang="en-US" altLang="zh-CN" sz="1200" kern="1200" dirty="0" smtClean="0">
                          <a:solidFill>
                            <a:srgbClr val="00B050"/>
                          </a:solidFill>
                          <a:latin typeface="+mn-lt"/>
                          <a:ea typeface="+mn-ea"/>
                          <a:cs typeface="+mn-cs"/>
                        </a:rPr>
                        <a:t>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2, 228 and 729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22/0931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CC40-DMG-informtion-elements-CIDs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CC40-DNG-sensing-req-CIDs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baseline="0" smtClean="0">
                          <a:solidFill>
                            <a:schemeClr val="tx1"/>
                          </a:solidFill>
                          <a:latin typeface="+mn-lt"/>
                          <a:ea typeface="+mn-ea"/>
                          <a:cs typeface="+mn-cs"/>
                        </a:rPr>
                        <a:t>Ning Gao </a:t>
                      </a:r>
                      <a:r>
                        <a:rPr lang="en-US" altLang="zh-CN" sz="1200" kern="1200" baseline="0" dirty="0" smtClean="0">
                          <a:solidFill>
                            <a:schemeClr val="tx1"/>
                          </a:solidFill>
                          <a:latin typeface="+mn-lt"/>
                          <a:ea typeface="+mn-ea"/>
                          <a:cs typeface="+mn-cs"/>
                        </a:rPr>
                        <a:t>(OPPO)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cr-for-cid-1-589-647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smtClean="0">
                <a:solidFill>
                  <a:srgbClr val="0000FF"/>
                </a:solidFill>
              </a:rPr>
              <a:t>Guidance for Mix mode July Plenary</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85540537"/>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26278539"/>
              </p:ext>
            </p:extLst>
          </p:nvPr>
        </p:nvGraphicFramePr>
        <p:xfrm>
          <a:off x="3429000" y="1534092"/>
          <a:ext cx="8305800" cy="152158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baseline="0" smtClean="0">
                          <a:solidFill>
                            <a:srgbClr val="00B050"/>
                          </a:solidFill>
                          <a:latin typeface="+mn-lt"/>
                          <a:ea typeface="+mn-ea"/>
                          <a:cs typeface="+mn-cs"/>
                        </a:rPr>
                        <a:t>Ning Gao </a:t>
                      </a:r>
                      <a:r>
                        <a:rPr lang="en-US" altLang="zh-CN" sz="1200" kern="1200" baseline="0" dirty="0" smtClean="0">
                          <a:solidFill>
                            <a:srgbClr val="00B050"/>
                          </a:solidFill>
                          <a:latin typeface="+mn-lt"/>
                          <a:ea typeface="+mn-ea"/>
                          <a:cs typeface="+mn-cs"/>
                        </a:rPr>
                        <a:t>(OPPO)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cr-for-cid-1-589-647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CC40-comments DMG comments resolution part one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two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029035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5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July 	7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4864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13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16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27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28	(Tuesday),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July	4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 ?? Independence </a:t>
            </a:r>
            <a:r>
              <a:rPr lang="en-US" altLang="zh-CN" strike="sngStrike" dirty="0">
                <a:solidFill>
                  <a:schemeClr val="bg1">
                    <a:lumMod val="50000"/>
                  </a:schemeClr>
                </a:solidFill>
                <a:cs typeface="Times New Roman" panose="02020603050405020304" pitchFamily="18" charset="0"/>
              </a:rPr>
              <a:t>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1"/>
            <a:ext cx="56388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10667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4076244198"/>
              </p:ext>
            </p:extLst>
          </p:nvPr>
        </p:nvGraphicFramePr>
        <p:xfrm>
          <a:off x="5638800" y="2971800"/>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9697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 (</a:t>
            </a:r>
            <a:r>
              <a:rPr lang="en-US" altLang="zh-CN" sz="3200" dirty="0" smtClean="0">
                <a:solidFill>
                  <a:srgbClr val="0000FF"/>
                </a:solidFill>
              </a:rPr>
              <a:t>To be discussed</a:t>
            </a:r>
            <a:r>
              <a:rPr lang="en-US" altLang="zh-CN" sz="3200" dirty="0" smtClean="0"/>
              <a:t>)</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a:t>
            </a:r>
            <a:r>
              <a:rPr lang="en-US" altLang="en-US" sz="1800" dirty="0" smtClean="0">
                <a:solidFill>
                  <a:srgbClr val="0000FF"/>
                </a:solidFill>
              </a:rPr>
              <a:t>5	10:00 </a:t>
            </a:r>
            <a:r>
              <a:rPr lang="en-US" altLang="en-US" sz="1800" dirty="0">
                <a:solidFill>
                  <a:srgbClr val="0000FF"/>
                </a:solidFill>
              </a:rPr>
              <a:t>- 12:00 ET</a:t>
            </a:r>
          </a:p>
          <a:p>
            <a:pPr marL="285750" indent="-285750" algn="just"/>
            <a:r>
              <a:rPr lang="en-US" altLang="en-US" sz="1800" dirty="0" smtClean="0">
                <a:solidFill>
                  <a:srgbClr val="0000FF"/>
                </a:solidFill>
              </a:rPr>
              <a:t>July </a:t>
            </a:r>
            <a:r>
              <a:rPr lang="en-US" altLang="en-US" sz="1800" dirty="0">
                <a:solidFill>
                  <a:srgbClr val="0000FF"/>
                </a:solidFill>
              </a:rPr>
              <a:t>	7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140590</TotalTime>
  <Words>2106</Words>
  <Application>Microsoft Office PowerPoint</Application>
  <PresentationFormat>宽屏</PresentationFormat>
  <Paragraphs>480</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11</cp:revision>
  <cp:lastPrinted>2014-11-04T15:04:57Z</cp:lastPrinted>
  <dcterms:created xsi:type="dcterms:W3CDTF">2007-04-17T18:10:23Z</dcterms:created>
  <dcterms:modified xsi:type="dcterms:W3CDTF">2022-07-08T07:10:53Z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