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0953</a:t>
            </a:r>
            <a:r>
              <a:rPr lang="en-US" altLang="en-US" sz="1800" b="1" dirty="0" smtClean="0"/>
              <a:t>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75512937"/>
              </p:ext>
            </p:extLst>
          </p:nvPr>
        </p:nvGraphicFramePr>
        <p:xfrm>
          <a:off x="3429000" y="1383932"/>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Anirud</a:t>
                      </a:r>
                      <a:r>
                        <a:rPr lang="en-US" altLang="zh-CN" sz="1200" kern="1200" dirty="0" smtClean="0">
                          <a:solidFill>
                            <a:srgbClr val="0000FF"/>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2, 228 and 729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CC40-DNG-sensing-req-CIDs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67112902"/>
              </p:ext>
            </p:extLst>
          </p:nvPr>
        </p:nvGraphicFramePr>
        <p:xfrm>
          <a:off x="3429000" y="1534092"/>
          <a:ext cx="8305800" cy="133870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5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7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140197</TotalTime>
  <Words>2039</Words>
  <Application>Microsoft Office PowerPoint</Application>
  <PresentationFormat>宽屏</PresentationFormat>
  <Paragraphs>460</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5175</cp:revision>
  <cp:lastPrinted>2014-11-04T15:04:57Z</cp:lastPrinted>
  <dcterms:created xsi:type="dcterms:W3CDTF">2007-04-17T18:10:23Z</dcterms:created>
  <dcterms:modified xsi:type="dcterms:W3CDTF">2022-07-05T02:17:39Z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