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04" r:id="rId17"/>
    <p:sldId id="905" r:id="rId18"/>
    <p:sldId id="893" r:id="rId19"/>
    <p:sldId id="844" r:id="rId20"/>
    <p:sldId id="886" r:id="rId21"/>
    <p:sldId id="903" r:id="rId22"/>
    <p:sldId id="898" r:id="rId23"/>
    <p:sldId id="842" r:id="rId24"/>
    <p:sldId id="888"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6424" autoAdjust="0"/>
  </p:normalViewPr>
  <p:slideViewPr>
    <p:cSldViewPr>
      <p:cViewPr varScale="1">
        <p:scale>
          <a:sx n="108" d="100"/>
          <a:sy n="108" d="100"/>
        </p:scale>
        <p:origin x="45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8186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063561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64730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2400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0953</a:t>
            </a:r>
            <a:r>
              <a:rPr lang="en-US" altLang="en-US" sz="1800" b="1" dirty="0" smtClean="0"/>
              <a:t>r0</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a:t>
            </a:r>
            <a:r>
              <a:rPr lang="en-US" altLang="zh-CN" sz="3600" dirty="0" smtClean="0">
                <a:solidFill>
                  <a:srgbClr val="0000FF"/>
                </a:solidFill>
              </a:rPr>
              <a:t>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2021-06-30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5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462062983"/>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Anirud</a:t>
                      </a:r>
                      <a:r>
                        <a:rPr lang="en-US" altLang="zh-CN" sz="1200" kern="1200" dirty="0" smtClean="0">
                          <a:solidFill>
                            <a:srgbClr val="0000FF"/>
                          </a:solidFill>
                          <a:latin typeface="+mn-lt"/>
                          <a:ea typeface="+mn-ea"/>
                          <a:cs typeface="+mn-cs"/>
                        </a:rPr>
                        <a:t>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2, 228 and 729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243810891"/>
              </p:ext>
            </p:extLst>
          </p:nvPr>
        </p:nvGraphicFramePr>
        <p:xfrm>
          <a:off x="3429000" y="1534092"/>
          <a:ext cx="8305800" cy="152158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CC40-DMG-informtion-elements-CIDs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CC40-DNG-sensing-req-CIDs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67955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smtClean="0">
                <a:solidFill>
                  <a:srgbClr val="0000FF"/>
                </a:solidFill>
              </a:rPr>
              <a:t>Guidance for Mix mode July Plenary</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85540537"/>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67112902"/>
              </p:ext>
            </p:extLst>
          </p:nvPr>
        </p:nvGraphicFramePr>
        <p:xfrm>
          <a:off x="3429000" y="1534092"/>
          <a:ext cx="8305800" cy="133870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9029035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smtClean="0"/>
              <a:t>July</a:t>
            </a:r>
            <a:r>
              <a:rPr lang="en-US" altLang="zh-CN" dirty="0" smtClean="0"/>
              <a:t>	</a:t>
            </a:r>
            <a:r>
              <a:rPr lang="en-US" altLang="zh-CN" dirty="0" smtClean="0"/>
              <a:t>5</a:t>
            </a:r>
            <a:r>
              <a:rPr lang="en-US" altLang="zh-CN" dirty="0" smtClean="0"/>
              <a:t>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t>
            </a:r>
            <a:r>
              <a:rPr lang="en-US" altLang="zh-CN" dirty="0" smtClean="0"/>
              <a:t>July </a:t>
            </a:r>
            <a:r>
              <a:rPr lang="en-US" altLang="zh-CN" dirty="0" smtClean="0"/>
              <a:t>	</a:t>
            </a:r>
            <a:r>
              <a:rPr lang="en-US" altLang="zh-CN" dirty="0" smtClean="0"/>
              <a:t>7	</a:t>
            </a:r>
            <a:r>
              <a:rPr lang="en-US" altLang="zh-CN" dirty="0" smtClean="0"/>
              <a:t>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54864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6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7	(Tuesday),	10</a:t>
            </a:r>
            <a:r>
              <a:rPr lang="zh-CN" altLang="en-US" strike="sngStrike" dirty="0" smtClean="0">
                <a:solidFill>
                  <a:schemeClr val="bg1">
                    <a:lumMod val="50000"/>
                  </a:schemeClr>
                </a:solidFill>
                <a:cs typeface="Times New Roman" panose="02020603050405020304" pitchFamily="18" charset="0"/>
              </a:rPr>
              <a:t>：</a:t>
            </a:r>
            <a:r>
              <a:rPr lang="en-US" altLang="zh-CN" strike="sngStrike" dirty="0" smtClean="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13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16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27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endParaRPr lang="en-US" altLang="zh-CN"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28	(Tuesday),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July	4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 ?? Independence </a:t>
            </a:r>
            <a:r>
              <a:rPr lang="en-US" altLang="zh-CN" strike="sngStrike" dirty="0">
                <a:solidFill>
                  <a:schemeClr val="bg1">
                    <a:lumMod val="50000"/>
                  </a:schemeClr>
                </a:solidFill>
                <a:cs typeface="Times New Roman" panose="02020603050405020304" pitchFamily="18" charset="0"/>
              </a:rPr>
              <a:t>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990601"/>
            <a:ext cx="56388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smtClean="0">
                <a:cs typeface="Times New Roman" panose="02020603050405020304" pitchFamily="18" charset="0"/>
              </a:rPr>
              <a:t>:</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(Too </a:t>
            </a:r>
            <a:r>
              <a:rPr lang="en-US" altLang="zh-CN" sz="1100" dirty="0" smtClean="0">
                <a:solidFill>
                  <a:schemeClr val="bg1">
                    <a:lumMod val="50000"/>
                  </a:schemeClr>
                </a:solidFill>
                <a:cs typeface="Times New Roman" panose="02020603050405020304" pitchFamily="18" charset="0"/>
              </a:rPr>
              <a:t>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10667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a:t>To be </a:t>
            </a: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September </a:t>
            </a:r>
            <a:r>
              <a:rPr lang="en-US" altLang="zh-CN" dirty="0" smtClean="0">
                <a:solidFill>
                  <a:srgbClr val="00B050"/>
                </a:solidFill>
                <a:cs typeface="Times New Roman" panose="02020603050405020304" pitchFamily="18" charset="0"/>
              </a:rPr>
              <a:t>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4076244198"/>
              </p:ext>
            </p:extLst>
          </p:nvPr>
        </p:nvGraphicFramePr>
        <p:xfrm>
          <a:off x="5638800" y="2971800"/>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696970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July </a:t>
            </a:r>
            <a:r>
              <a:rPr lang="en-US" altLang="zh-CN" sz="3200" dirty="0" smtClean="0"/>
              <a:t>Plenary (</a:t>
            </a:r>
            <a:r>
              <a:rPr lang="en-US" altLang="zh-CN" sz="3200" dirty="0" smtClean="0">
                <a:solidFill>
                  <a:srgbClr val="0000FF"/>
                </a:solidFill>
              </a:rPr>
              <a:t>To be discussed</a:t>
            </a:r>
            <a:r>
              <a:rPr lang="en-US" altLang="zh-CN" sz="3200" dirty="0" smtClean="0"/>
              <a:t>)</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a:t>
            </a:r>
            <a:r>
              <a:rPr lang="en-US" altLang="zh-CN" sz="1400" dirty="0">
                <a:latin typeface="Arial" panose="020B0604020202020204" pitchFamily="34" charset="0"/>
                <a:cs typeface="Arial" panose="020B0604020202020204" pitchFamily="34" charset="0"/>
              </a:rPr>
              <a:t>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a:t>
            </a:r>
            <a:r>
              <a:rPr lang="en-US" altLang="zh-CN" dirty="0">
                <a:latin typeface="Arial" panose="020B0604020202020204" pitchFamily="34" charset="0"/>
                <a:cs typeface="Arial" panose="020B0604020202020204" pitchFamily="34" charset="0"/>
              </a:rPr>
              <a:t>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a:t>
            </a:r>
            <a:r>
              <a:rPr lang="en-US" altLang="zh-CN" dirty="0">
                <a:latin typeface="Arial" panose="020B0604020202020204" pitchFamily="34" charset="0"/>
                <a:cs typeface="Arial" panose="020B0604020202020204" pitchFamily="34" charset="0"/>
              </a:rPr>
              <a:t>the </a:t>
            </a:r>
            <a:r>
              <a:rPr lang="en-US" altLang="zh-CN" dirty="0">
                <a:latin typeface="Arial" panose="020B0604020202020204" pitchFamily="34" charset="0"/>
                <a:cs typeface="Arial" panose="020B0604020202020204" pitchFamily="34" charset="0"/>
              </a:rPr>
              <a:t>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endParaRPr lang="en-US" altLang="zh-CN" sz="16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06789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July</a:t>
            </a:r>
            <a:r>
              <a:rPr lang="en-US" altLang="en-US" sz="1800" dirty="0">
                <a:solidFill>
                  <a:srgbClr val="0000FF"/>
                </a:solidFill>
              </a:rPr>
              <a:t>	</a:t>
            </a:r>
            <a:r>
              <a:rPr lang="en-US" altLang="en-US" sz="1800" dirty="0" smtClean="0">
                <a:solidFill>
                  <a:srgbClr val="0000FF"/>
                </a:solidFill>
              </a:rPr>
              <a:t>5	10:00 </a:t>
            </a:r>
            <a:r>
              <a:rPr lang="en-US" altLang="en-US" sz="1800" dirty="0">
                <a:solidFill>
                  <a:srgbClr val="0000FF"/>
                </a:solidFill>
              </a:rPr>
              <a:t>- 12:00 ET</a:t>
            </a:r>
          </a:p>
          <a:p>
            <a:pPr marL="285750" indent="-285750" algn="just"/>
            <a:r>
              <a:rPr lang="en-US" altLang="en-US" sz="1800" dirty="0" smtClean="0">
                <a:solidFill>
                  <a:srgbClr val="0000FF"/>
                </a:solidFill>
              </a:rPr>
              <a:t>July </a:t>
            </a:r>
            <a:r>
              <a:rPr lang="en-US" altLang="en-US" sz="1800" dirty="0">
                <a:solidFill>
                  <a:srgbClr val="0000FF"/>
                </a:solidFill>
              </a:rPr>
              <a:t>	7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140188</TotalTime>
  <Words>2033</Words>
  <Application>Microsoft Office PowerPoint</Application>
  <PresentationFormat>宽屏</PresentationFormat>
  <Paragraphs>459</Paragraphs>
  <Slides>24</Slides>
  <Notes>24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24</vt:i4>
      </vt:variant>
    </vt:vector>
  </HeadingPairs>
  <TitlesOfParts>
    <vt:vector size="3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5173</cp:revision>
  <cp:lastPrinted>2014-11-04T15:04:57Z</cp:lastPrinted>
  <dcterms:created xsi:type="dcterms:W3CDTF">2007-04-17T18:10:23Z</dcterms:created>
  <dcterms:modified xsi:type="dcterms:W3CDTF">2022-07-01T07:57:38Z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(3)ekMWpUuv5CYNO5WTcc6XSUq9Qmnkgb70eqKvNiRyF1FMDKCz9HjkPd/7s4mScsBRV7zHxTLn
7SCKV1lilsg+vE9imXZZYrjS7gWG6OybOOQNbTW0p1ub6UX6zHpZSkn0i/77gul+yTmGWVMG
9sQV71tsfWLTCImFfSEcstotzhZeJ3MlpiKXI/vPWmGPvkmWCEma7/XEvIlBoGf/aeXXwL/k
lP3iW3YxmSmzJBaQfX</vt:lpwstr>
  </property>
  <property fmtid="{D5CDD505-2E9C-101B-9397-08002B2CF9AE}" pid="27" name="_2015_ms_pID_7253431">
    <vt:lpwstr>R+MGdBAdsgx4uVcUdBD7uo5JCTFGyJChTo0H0xbr6mgjvWXZIYTeHZ
S1Ck/tZdEsXWwVfJcPNGk1R1zEq5nKqiBEA84+9CdB+wPbfwSj82/l0sR9WY0FsvgPCMkvVy
TEpMCjEeqoZMFNIb3YIj85vbZTp3CK7td/pfQG7hgfZDPwRCIrRCO+WDGianrgYM5qva0Z9f
+8rFmSUEseyNSGeXYay3T9oagpM4T9knSfR3</vt:lpwstr>
  </property>
  <property fmtid="{D5CDD505-2E9C-101B-9397-08002B2CF9AE}" pid="28" name="_2015_ms_pID_7253432">
    <vt:lpwstr>tG9g4MbwheE2mhgXDWVj0/U=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