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10" d="100"/>
          <a:sy n="110" d="100"/>
        </p:scale>
        <p:origin x="144"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802.11-22/0941r0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755-02-00bh-irm-new-text.docx" TargetMode="External"/><Relationship Id="rId3" Type="http://schemas.openxmlformats.org/officeDocument/2006/relationships/hyperlink" Target="https://mentor.ieee.org/802.11/dcn/22/11-22-0832-01-00bh-opt-in-verbiage.pptx" TargetMode="External"/><Relationship Id="rId7" Type="http://schemas.openxmlformats.org/officeDocument/2006/relationships/hyperlink" Target="https://mentor.ieee.org/802.11/dcn/22/11-22-0427-06-00bh-maad-mac-2-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33-01-00bh-11bh-proposals-further-discussion.pptx" TargetMode="External"/><Relationship Id="rId11" Type="http://schemas.openxmlformats.org/officeDocument/2006/relationships/hyperlink" Target="https://mentor.ieee.org/802.11/dcn/22/11-22-0435-01-00bh-open-issues-from-issues-tracking.pptx" TargetMode="External"/><Relationship Id="rId5" Type="http://schemas.openxmlformats.org/officeDocument/2006/relationships/hyperlink" Target="https://mentor.ieee.org/802.11/dcn/22/11-22-0928-00-00bh-text-maad-and-irm-tgbh-draft-0-2.docx" TargetMode="External"/><Relationship Id="rId10" Type="http://schemas.openxmlformats.org/officeDocument/2006/relationships/hyperlink" Target="https://mentor.ieee.org/802.11/dcn/22/11-22-0895-01-00bh-draft-text-irma-3.docx" TargetMode="External"/><Relationship Id="rId4" Type="http://schemas.openxmlformats.org/officeDocument/2006/relationships/hyperlink" Target="https://mentor.ieee.org/802.11/dcn/22/11-22-0925-01-00bh-maad-text-for-tgbh-draft-0-2.docx" TargetMode="External"/><Relationship Id="rId9" Type="http://schemas.openxmlformats.org/officeDocument/2006/relationships/hyperlink" Target="https://mentor.ieee.org/802.11/dcn/22/11-22-0753-02-00bh-irma-new.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TGbh-agenda-2022-June-28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71"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28 June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closes tomorrow!  (June 29)</a:t>
            </a:r>
          </a:p>
          <a:p>
            <a:pPr marL="857250" lvl="1" indent="-457200">
              <a:lnSpc>
                <a:spcPct val="90000"/>
              </a:lnSpc>
              <a:spcBef>
                <a:spcPts val="0"/>
              </a:spcBef>
              <a:spcAft>
                <a:spcPts val="0"/>
              </a:spcAft>
              <a:buFont typeface="Arial" panose="020B0604020202020204" pitchFamily="34" charset="0"/>
              <a:buChar char="•"/>
              <a:defRPr/>
            </a:pPr>
            <a:r>
              <a:rPr lang="en-US" dirty="0"/>
              <a:t>Timeline review: Can we complete comment collection and agree on D1.0 in July?</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28, 10:00 ET, 2 hours</a:t>
            </a:r>
          </a:p>
          <a:p>
            <a:pPr marL="857250" lvl="1" indent="-457200">
              <a:lnSpc>
                <a:spcPct val="90000"/>
              </a:lnSpc>
              <a:spcBef>
                <a:spcPts val="0"/>
              </a:spcBef>
              <a:spcAft>
                <a:spcPts val="0"/>
              </a:spcAft>
              <a:buFont typeface="Arial" panose="020B0604020202020204" pitchFamily="34" charset="0"/>
              <a:buChar char="•"/>
              <a:defRPr/>
            </a:pPr>
            <a:r>
              <a:rPr lang="en-US" dirty="0"/>
              <a:t>July plenary (4 slots)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Kurt Lumbatis:</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3"/>
              </a:rPr>
              <a:t>https://mentor.ieee.org/802.11/dcn/22/11-22-0832-01-00bh-opt-in-verbiage.pptx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4"/>
              </a:rPr>
              <a:t>https://mentor.ieee.org/802.11/dcn/22/11-22-0925-01-00bh-maad-text-for-tgbh-draft-0-2.docx</a:t>
            </a:r>
            <a:r>
              <a:rPr lang="en-US"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5"/>
              </a:rPr>
              <a:t>https://mentor.ieee.org/802.11/dcn/22/11-22-0928-00-00bh-text-maad-and-irm-tgbh-draft-0-2.docx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Jay Yang/Okan Mutgan:</a:t>
            </a:r>
          </a:p>
          <a:p>
            <a:pPr marL="1257300" lvl="2" indent="-457200">
              <a:lnSpc>
                <a:spcPct val="90000"/>
              </a:lnSpc>
              <a:spcBef>
                <a:spcPts val="0"/>
              </a:spcBef>
              <a:spcAft>
                <a:spcPts val="0"/>
              </a:spcAft>
              <a:buFont typeface="Arial" panose="020B0604020202020204" pitchFamily="34" charset="0"/>
              <a:buChar char="•"/>
              <a:defRPr/>
            </a:pPr>
            <a:r>
              <a:rPr lang="en-US" b="1" dirty="0">
                <a:solidFill>
                  <a:schemeClr val="tx1"/>
                </a:solidFill>
                <a:hlinkClick r:id="rId6"/>
              </a:rPr>
              <a:t>https://mentor.ieee.org/802.11/dcn/22/11-22-0933-01-00bh-11bh-proposals-further-discussion.pptx</a:t>
            </a:r>
            <a:r>
              <a:rPr lang="en-US"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Graham Smith (pending?):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accent3">
                    <a:lumMod val="85000"/>
                  </a:schemeClr>
                </a:solidFill>
                <a:hlinkClick r:id="rId7"/>
              </a:rPr>
              <a:t>https://mentor.ieee.org/802.11/dcn/22/11-22-0427-06-00bh-maad-mac-2-text.docx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8"/>
              </a:rPr>
              <a:t>https://mentor.ieee.org/802.11/dcn/22/11-22-0755-02-00bh-irm-new-text.docx</a:t>
            </a:r>
            <a:r>
              <a:rPr lang="en-US" sz="20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000" b="1" dirty="0">
                <a:solidFill>
                  <a:schemeClr val="tx1"/>
                </a:solidFill>
                <a:hlinkClick r:id="rId9"/>
              </a:rPr>
              <a:t>https://mentor.ieee.org/802.11/dcn/22/11-22-0753-02-00bh-irma-new.pptx</a:t>
            </a:r>
            <a:r>
              <a:rPr lang="en-US" sz="20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10"/>
              </a:rPr>
              <a:t>https://mentor.ieee.org/802.11/dcn/22/11-22-0895-01-00bh-draft-text-irma-3.docx</a:t>
            </a:r>
            <a:r>
              <a:rPr lang="en-US" sz="20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b="1" dirty="0">
                <a:solidFill>
                  <a:schemeClr val="tx1"/>
                </a:solidFill>
              </a:rPr>
              <a:t>Mark Hamilton: </a:t>
            </a:r>
          </a:p>
          <a:p>
            <a:pPr marL="1257300" lvl="2" indent="-457200">
              <a:lnSpc>
                <a:spcPct val="90000"/>
              </a:lnSpc>
              <a:spcBef>
                <a:spcPts val="0"/>
              </a:spcBef>
              <a:spcAft>
                <a:spcPts val="600"/>
              </a:spcAft>
              <a:buFont typeface="Arial" panose="020B0604020202020204" pitchFamily="34" charset="0"/>
              <a:buChar char="•"/>
              <a:defRPr/>
            </a:pPr>
            <a:r>
              <a:rPr lang="en-US" sz="2000" b="1" dirty="0">
                <a:solidFill>
                  <a:schemeClr val="tx1"/>
                </a:solidFill>
                <a:hlinkClick r:id="rId11"/>
              </a:rPr>
              <a:t>11-22/0435r1</a:t>
            </a:r>
            <a:r>
              <a:rPr lang="en-US" sz="2000" b="1" dirty="0">
                <a:solidFill>
                  <a:schemeClr val="tx1"/>
                </a:solidFill>
              </a:rPr>
              <a:t> - Open Issues in Issues Tracking document</a:t>
            </a:r>
            <a:endParaRPr lang="en-US"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28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28 June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14453</TotalTime>
  <Words>2414</Words>
  <Application>Microsoft Office PowerPoint</Application>
  <PresentationFormat>Widescreen</PresentationFormat>
  <Paragraphs>237</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TGbh-agenda-2022-June-28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June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199</cp:revision>
  <cp:lastPrinted>1601-01-01T00:00:00Z</cp:lastPrinted>
  <dcterms:created xsi:type="dcterms:W3CDTF">2021-01-26T19:12:38Z</dcterms:created>
  <dcterms:modified xsi:type="dcterms:W3CDTF">2022-06-27T13:20:20Z</dcterms:modified>
</cp:coreProperties>
</file>