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0" r:id="rId4"/>
    <p:sldId id="261" r:id="rId5"/>
    <p:sldId id="262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9B"/>
    <a:srgbClr val="FF4640"/>
    <a:srgbClr val="5DC5FF"/>
    <a:srgbClr val="55FF52"/>
    <a:srgbClr val="FFF649"/>
    <a:srgbClr val="FFFCB4"/>
    <a:srgbClr val="000000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21" autoAdjust="0"/>
    <p:restoredTop sz="96283"/>
  </p:normalViewPr>
  <p:slideViewPr>
    <p:cSldViewPr snapToGrid="0">
      <p:cViewPr varScale="1">
        <p:scale>
          <a:sx n="194" d="100"/>
          <a:sy n="194" d="100"/>
        </p:scale>
        <p:origin x="384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June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802.11-22/0937r0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CID 3071 Discussion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2022-06-28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3" imgW="10439400" imgH="2387600" progId="Word.Document.8">
                  <p:embed/>
                </p:oleObj>
              </mc:Choice>
              <mc:Fallback>
                <p:oleObj name="文書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is a discussion material for CID 3071.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52D4-431D-DC4B-A759-2C6AF047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CID 3071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BC27A0-4D4C-1F21-AB44-78AB0577C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Comment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" altLang="ja-JP" dirty="0"/>
              <a:t>The EBCS certificate group or AP group should be </a:t>
            </a:r>
            <a:r>
              <a:rPr lang="en" altLang="ja-JP" dirty="0" err="1"/>
              <a:t>signalled</a:t>
            </a:r>
            <a:r>
              <a:rPr lang="en" altLang="ja-JP" dirty="0"/>
              <a:t> somehow in beacon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99D661-BC30-E347-B6BB-E345001290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4B07E3-FC47-F147-A350-625B982DA5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9924774-AFF5-4349-AACD-1DDD7A4692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82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52D4-431D-DC4B-A759-2C6AF047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What is required ?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09F43F-4F81-7349-B00C-357F6B0BB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Add the following field to the EBCS Parameters element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AP Group 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2 octets	-- no problem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Certificate Group 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Certificate itself – too large to be included in Beacons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Use hash value (not security use)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CRC32:	4 octets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ja-JP" dirty="0"/>
              <a:t>Like compressed SSID in S1G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The certificate and the signature in EBCS Info frames has to be verified.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99D661-BC30-E347-B6BB-E345001290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4B07E3-FC47-F147-A350-625B982DA5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9924774-AFF5-4349-AACD-1DDD7A4692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2656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F94BDC-A426-0F9A-8E13-E259626BE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32D045-1C4A-0DA8-5A6C-59B4E7A23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Do you prefer to advertise the certificate group and the AP group in Beacon frames and Probe Response frames?</a:t>
            </a:r>
          </a:p>
          <a:p>
            <a:endParaRPr lang="en-US" altLang="ja-JP" dirty="0"/>
          </a:p>
          <a:p>
            <a:r>
              <a:rPr lang="en-US" altLang="ja-JP" dirty="0"/>
              <a:t>Yes: </a:t>
            </a:r>
          </a:p>
          <a:p>
            <a:r>
              <a:rPr kumimoji="1" lang="en-US" altLang="ja-JP" dirty="0"/>
              <a:t>No: </a:t>
            </a:r>
          </a:p>
          <a:p>
            <a:r>
              <a:rPr lang="en-US" altLang="ja-JP" dirty="0"/>
              <a:t>Abstain: 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8267DCC-C047-77B6-6AF7-3D5654B20B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D3EF57-9877-6E0B-1837-C9FD94A875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A837718-F083-158C-011D-5696CD748E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424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90096</TotalTime>
  <Words>210</Words>
  <Application>Microsoft Macintosh PowerPoint</Application>
  <PresentationFormat>ワイド画面</PresentationFormat>
  <Paragraphs>47</Paragraphs>
  <Slides>5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テーマ</vt:lpstr>
      <vt:lpstr>文書</vt:lpstr>
      <vt:lpstr>CID 3071 Discussion</vt:lpstr>
      <vt:lpstr>Abstract</vt:lpstr>
      <vt:lpstr>CID 3071</vt:lpstr>
      <vt:lpstr>What is required ?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208</cp:revision>
  <cp:lastPrinted>1601-01-01T00:00:00Z</cp:lastPrinted>
  <dcterms:created xsi:type="dcterms:W3CDTF">2019-03-11T15:18:40Z</dcterms:created>
  <dcterms:modified xsi:type="dcterms:W3CDTF">2022-06-27T10:58:55Z</dcterms:modified>
</cp:coreProperties>
</file>