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4" d="100"/>
          <a:sy n="74" d="100"/>
        </p:scale>
        <p:origin x="21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802.11-22/0910r1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753-02-00bh-irma-new.pptx" TargetMode="External"/><Relationship Id="rId3" Type="http://schemas.openxmlformats.org/officeDocument/2006/relationships/hyperlink" Target="https://mentor.ieee.org/802.11/dcn/22/11-22-0908-01-00bh-multiple-schemes-for-tgbh.pptx" TargetMode="External"/><Relationship Id="rId7" Type="http://schemas.openxmlformats.org/officeDocument/2006/relationships/hyperlink" Target="https://mentor.ieee.org/802.11/dcn/22/11-22-0755-02-00bh-irm-new-tex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427-06-00bh-maad-mac-2-text.docx" TargetMode="External"/><Relationship Id="rId5" Type="http://schemas.openxmlformats.org/officeDocument/2006/relationships/hyperlink" Target="https://mentor.ieee.org/802.11/dcn/22/11-22-0818-04-00bh-use-case-further-discussion-and-rule-based-random-mac-identification-proposal.pptx" TargetMode="External"/><Relationship Id="rId10" Type="http://schemas.openxmlformats.org/officeDocument/2006/relationships/hyperlink" Target="https://mentor.ieee.org/802.11/dcn/22/11-22-0435-01-00bh-open-issues-from-issues-tracking.pptx" TargetMode="External"/><Relationship Id="rId4" Type="http://schemas.openxmlformats.org/officeDocument/2006/relationships/hyperlink" Target="https://mentor.ieee.org/802.11/dcn/22/11-22-0888-02-00bh-proposed-text-for-rule-based-random-mac-identification.docx" TargetMode="External"/><Relationship Id="rId9" Type="http://schemas.openxmlformats.org/officeDocument/2006/relationships/hyperlink" Target="https://mentor.ieee.org/802.11/dcn/22/11-22-0895-01-00bh-draft-text-irma-3.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TGbh-agenda-2022-June-21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68"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21 June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Secretary volunteer?</a:t>
            </a:r>
          </a:p>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dirty="0"/>
              <a:t>Reminder Comment Collection on D0.2 closes June 29</a:t>
            </a:r>
          </a:p>
          <a:p>
            <a:pPr marL="857250" lvl="1" indent="-457200">
              <a:lnSpc>
                <a:spcPct val="90000"/>
              </a:lnSpc>
              <a:spcBef>
                <a:spcPts val="0"/>
              </a:spcBef>
              <a:spcAft>
                <a:spcPts val="0"/>
              </a:spcAft>
              <a:buFont typeface="Arial" panose="020B0604020202020204" pitchFamily="34" charset="0"/>
              <a:buChar char="•"/>
              <a:defRPr/>
            </a:pPr>
            <a:r>
              <a:rPr lang="en-US" dirty="0"/>
              <a:t>Timeline review: Can we complete comment collection and agree on D1.0 in July?</a:t>
            </a:r>
          </a:p>
          <a:p>
            <a:pPr marL="457200" indent="-457200">
              <a:lnSpc>
                <a:spcPct val="90000"/>
              </a:lnSpc>
              <a:spcBef>
                <a:spcPts val="0"/>
              </a:spcBef>
              <a:spcAft>
                <a:spcPts val="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dirty="0"/>
              <a:t>Contributions (slide 16) </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457200" indent="-457200">
              <a:lnSpc>
                <a:spcPct val="90000"/>
              </a:lnSpc>
              <a:spcBef>
                <a:spcPts val="0"/>
              </a:spcBef>
              <a:spcAft>
                <a:spcPts val="0"/>
              </a:spcAft>
              <a:buFont typeface="Arial" panose="020B0604020202020204" pitchFamily="34" charset="0"/>
              <a:buChar char="•"/>
              <a:defRPr/>
            </a:pPr>
            <a:r>
              <a:rPr lang="en-US" dirty="0"/>
              <a:t>Next meetings: </a:t>
            </a:r>
          </a:p>
          <a:p>
            <a:pPr marL="857250" lvl="1" indent="-457200">
              <a:lnSpc>
                <a:spcPct val="90000"/>
              </a:lnSpc>
              <a:spcBef>
                <a:spcPts val="0"/>
              </a:spcBef>
              <a:spcAft>
                <a:spcPts val="0"/>
              </a:spcAft>
              <a:buFont typeface="Arial" panose="020B0604020202020204" pitchFamily="34" charset="0"/>
              <a:buChar char="•"/>
              <a:defRPr/>
            </a:pPr>
            <a:r>
              <a:rPr lang="en-US" dirty="0"/>
              <a:t>June 28, 10:00 ET, 2 hours</a:t>
            </a:r>
          </a:p>
          <a:p>
            <a:pPr marL="857250" lvl="1" indent="-457200">
              <a:lnSpc>
                <a:spcPct val="90000"/>
              </a:lnSpc>
              <a:spcBef>
                <a:spcPts val="0"/>
              </a:spcBef>
              <a:spcAft>
                <a:spcPts val="0"/>
              </a:spcAft>
              <a:buFont typeface="Arial" panose="020B0604020202020204" pitchFamily="34" charset="0"/>
              <a:buChar char="•"/>
              <a:defRPr/>
            </a:pPr>
            <a:r>
              <a:rPr lang="en-US" dirty="0"/>
              <a:t>July plenary (4 slots)</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Graham Smith:</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hlinkClick r:id="rId3"/>
              </a:rPr>
              <a:t>https://mentor.ieee.org/802.11/dcn/22/11-22-0908-01-00bh-multiple-schemes-for-tgbh.pptx</a:t>
            </a:r>
            <a:r>
              <a:rPr lang="en-US"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Jay Yang/Okan Mutgan:</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hlinkClick r:id="rId4"/>
              </a:rPr>
              <a:t>https://mentor.ieee.org/802.11/dcn/22/11-22-0888-02-00bh-proposed-text-for-rule-based-random-mac-identification.docx</a:t>
            </a:r>
            <a:r>
              <a:rPr lang="en-US"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hlinkClick r:id="rId5"/>
              </a:rPr>
              <a:t>https://mentor.ieee.org/802.11/dcn/22/11-22-0818-04-00bh-use-case-further-discussion-and-rule-based-random-mac-identification-proposal.pptx</a:t>
            </a:r>
            <a:r>
              <a:rPr lang="en-US"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Graham Smith (pending):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accent3">
                    <a:lumMod val="85000"/>
                  </a:schemeClr>
                </a:solidFill>
                <a:hlinkClick r:id="rId6"/>
              </a:rPr>
              <a:t>https://mentor.ieee.org/802.11/dcn/22/11-22-0427-06-00bh-maad-mac-2-text.docx</a:t>
            </a:r>
            <a:r>
              <a:rPr lang="en-US" sz="20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tx1"/>
                </a:solidFill>
                <a:hlinkClick r:id="rId7"/>
              </a:rPr>
              <a:t>https://mentor.ieee.org/802.11/dcn/22/11-22-0755-02-00bh-irm-new-text.docx</a:t>
            </a:r>
            <a:r>
              <a:rPr lang="en-US" sz="20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tx1"/>
                </a:solidFill>
                <a:hlinkClick r:id="rId8"/>
              </a:rPr>
              <a:t>https://mentor.ieee.org/802.11/dcn/22/11-22-0753-02-00bh-irma-new.pptx</a:t>
            </a:r>
            <a:r>
              <a:rPr lang="en-US" sz="2000" b="1" dirty="0">
                <a:solidFill>
                  <a:schemeClr val="tx1"/>
                </a:solidFill>
              </a:rPr>
              <a:t>, </a:t>
            </a:r>
          </a:p>
          <a:p>
            <a:pPr marL="1257300" lvl="2" indent="-457200">
              <a:lnSpc>
                <a:spcPct val="90000"/>
              </a:lnSpc>
              <a:spcBef>
                <a:spcPts val="0"/>
              </a:spcBef>
              <a:spcAft>
                <a:spcPts val="600"/>
              </a:spcAft>
              <a:buFont typeface="Arial" panose="020B0604020202020204" pitchFamily="34" charset="0"/>
              <a:buChar char="•"/>
              <a:defRPr/>
            </a:pPr>
            <a:r>
              <a:rPr lang="en-US" sz="2000" b="1" dirty="0">
                <a:solidFill>
                  <a:schemeClr val="tx1"/>
                </a:solidFill>
                <a:hlinkClick r:id="rId9"/>
              </a:rPr>
              <a:t>https://mentor.ieee.org/802.11/dcn/22/11-22-0895-01-00bh-draft-text-irma-3.docx</a:t>
            </a:r>
            <a:r>
              <a:rPr lang="en-US" sz="2000"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Mark Hamilton: </a:t>
            </a:r>
          </a:p>
          <a:p>
            <a:pPr marL="1257300" lvl="2" indent="-457200">
              <a:lnSpc>
                <a:spcPct val="90000"/>
              </a:lnSpc>
              <a:spcBef>
                <a:spcPts val="0"/>
              </a:spcBef>
              <a:spcAft>
                <a:spcPts val="600"/>
              </a:spcAft>
              <a:buFont typeface="Arial" panose="020B0604020202020204" pitchFamily="34" charset="0"/>
              <a:buChar char="•"/>
              <a:defRPr/>
            </a:pPr>
            <a:r>
              <a:rPr lang="en-US" sz="2000" b="1" dirty="0">
                <a:solidFill>
                  <a:schemeClr val="tx1"/>
                </a:solidFill>
                <a:hlinkClick r:id="rId10"/>
              </a:rPr>
              <a:t>11-22/0435r1</a:t>
            </a:r>
            <a:r>
              <a:rPr lang="en-US" sz="2000" b="1" dirty="0">
                <a:solidFill>
                  <a:schemeClr val="tx1"/>
                </a:solidFill>
              </a:rPr>
              <a:t> - Open Issues in Issues Tracking document</a:t>
            </a:r>
            <a:endParaRPr lang="en-US"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21 June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Jul 2022</a:t>
            </a:r>
          </a:p>
          <a:p>
            <a:pPr lvl="1" algn="just">
              <a:spcBef>
                <a:spcPts val="0"/>
              </a:spcBef>
            </a:pPr>
            <a:r>
              <a:rPr lang="en-US" altLang="zh-CN" sz="2400" dirty="0"/>
              <a:t>Recirculation LB (D2.0)			Sep 2022</a:t>
            </a:r>
          </a:p>
          <a:p>
            <a:pPr lvl="1" algn="just">
              <a:spcBef>
                <a:spcPts val="0"/>
              </a:spcBef>
            </a:pPr>
            <a:r>
              <a:rPr lang="en-US" altLang="zh-CN" sz="2400" dirty="0"/>
              <a:t>Initial SA Ballot (D3.0)			Jan 2023</a:t>
            </a:r>
          </a:p>
          <a:p>
            <a:pPr lvl="1" algn="just">
              <a:spcBef>
                <a:spcPts val="0"/>
              </a:spcBef>
            </a:pPr>
            <a:r>
              <a:rPr lang="en-US" altLang="zh-CN" sz="2400" dirty="0"/>
              <a:t>Final 802.11 WG approval		May 2023</a:t>
            </a:r>
          </a:p>
          <a:p>
            <a:pPr lvl="1" algn="just">
              <a:spcBef>
                <a:spcPts val="0"/>
              </a:spcBef>
            </a:pPr>
            <a:r>
              <a:rPr lang="en-US" altLang="zh-CN" sz="2400" dirty="0"/>
              <a:t>802 EC approval					Jul 2023</a:t>
            </a:r>
          </a:p>
          <a:p>
            <a:pPr lvl="1">
              <a:spcBef>
                <a:spcPts val="0"/>
              </a:spcBef>
            </a:pPr>
            <a:r>
              <a:rPr lang="en-US" altLang="zh-CN" sz="2400" dirty="0" err="1"/>
              <a:t>RevCom</a:t>
            </a:r>
            <a:r>
              <a:rPr lang="en-US" altLang="zh-CN" sz="2400" dirty="0"/>
              <a:t> and SASB approval		Jul/Aug/Sep?’23 </a:t>
            </a:r>
          </a:p>
          <a:p>
            <a:pPr lvl="1" algn="just">
              <a:spcBef>
                <a:spcPts val="0"/>
              </a:spcBef>
            </a:pPr>
            <a:endParaRPr lang="en-US" sz="2400" b="1" dirty="0"/>
          </a:p>
          <a:p>
            <a:pPr lvl="1" algn="just">
              <a:spcBef>
                <a:spcPts val="0"/>
              </a:spcBef>
            </a:pPr>
            <a:r>
              <a:rPr lang="en-US" sz="2400" b="1" dirty="0"/>
              <a:t>Chair proposed – task group discussion?</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21 June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14434</TotalTime>
  <Words>2393</Words>
  <Application>Microsoft Office PowerPoint</Application>
  <PresentationFormat>Widescreen</PresentationFormat>
  <Paragraphs>235</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TGbh-agenda-2022-June-21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21 June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197</cp:revision>
  <cp:lastPrinted>1601-01-01T00:00:00Z</cp:lastPrinted>
  <dcterms:created xsi:type="dcterms:W3CDTF">2021-01-26T19:12:38Z</dcterms:created>
  <dcterms:modified xsi:type="dcterms:W3CDTF">2022-06-20T22:10:21Z</dcterms:modified>
</cp:coreProperties>
</file>