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74" d="100"/>
          <a:sy n="74" d="100"/>
        </p:scale>
        <p:origin x="126"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802.11-22/0909r2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June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0916-01-0arc-clause-6-3-new-text.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ARC-SC-agenda-June-20-2022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38"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20 June 2022</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July planning/next steps</a:t>
            </a:r>
          </a:p>
          <a:p>
            <a:pPr marL="457200" indent="-457200">
              <a:lnSpc>
                <a:spcPct val="90000"/>
              </a:lnSpc>
              <a:spcBef>
                <a:spcPts val="300"/>
              </a:spcBef>
              <a:spcAft>
                <a:spcPts val="0"/>
              </a:spcAft>
              <a:buFont typeface="Arial" panose="020B0604020202020204" pitchFamily="34" charset="0"/>
              <a:buChar char="•"/>
              <a:defRPr/>
            </a:pPr>
            <a:r>
              <a:rPr lang="en-US" sz="2800" dirty="0"/>
              <a:t>Clause 6 discussion: </a:t>
            </a:r>
          </a:p>
          <a:p>
            <a:pPr marL="857250" lvl="1" indent="-457200">
              <a:lnSpc>
                <a:spcPct val="90000"/>
              </a:lnSpc>
              <a:spcBef>
                <a:spcPts val="300"/>
              </a:spcBef>
              <a:spcAft>
                <a:spcPts val="0"/>
              </a:spcAft>
              <a:buFont typeface="Arial" panose="020B0604020202020204" pitchFamily="34" charset="0"/>
              <a:buChar char="•"/>
              <a:defRPr/>
            </a:pPr>
            <a:r>
              <a:rPr lang="en-US" sz="2800" dirty="0"/>
              <a:t>New text proposal: </a:t>
            </a:r>
            <a:r>
              <a:rPr lang="en-US" sz="2800" dirty="0">
                <a:hlinkClick r:id="rId3"/>
              </a:rPr>
              <a:t>11-22/0916r1</a:t>
            </a:r>
            <a:r>
              <a:rPr lang="en-US" sz="2800" dirty="0"/>
              <a:t> </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July plenary session (3 meetings)</a:t>
            </a:r>
          </a:p>
          <a:p>
            <a:pPr lvl="2">
              <a:buFont typeface="Arial" panose="020B0604020202020204" pitchFamily="34" charset="0"/>
              <a:buChar char="•"/>
            </a:pPr>
            <a:r>
              <a:rPr lang="en-US" altLang="en-US" sz="2600" b="1" dirty="0"/>
              <a:t>Mon PM1</a:t>
            </a:r>
          </a:p>
          <a:p>
            <a:pPr lvl="2">
              <a:buFont typeface="Arial" panose="020B0604020202020204" pitchFamily="34" charset="0"/>
              <a:buChar char="•"/>
            </a:pPr>
            <a:r>
              <a:rPr lang="en-US" altLang="en-US" sz="2600" b="1" dirty="0"/>
              <a:t>Tues AM2</a:t>
            </a:r>
          </a:p>
          <a:p>
            <a:pPr lvl="2">
              <a:buFont typeface="Arial" panose="020B0604020202020204" pitchFamily="34" charset="0"/>
              <a:buChar char="•"/>
            </a:pPr>
            <a:r>
              <a:rPr lang="en-US" altLang="en-US" sz="2600" b="1" dirty="0"/>
              <a:t>Thurs AM1</a:t>
            </a:r>
          </a:p>
          <a:p>
            <a:pPr lvl="2">
              <a:buFont typeface="Arial" panose="020B0604020202020204" pitchFamily="34" charset="0"/>
              <a:buChar char="•"/>
            </a:pPr>
            <a:r>
              <a:rPr lang="en-US" altLang="en-US" sz="2400" b="1" dirty="0"/>
              <a:t>Select one for “working session” on Clause 6 proposal</a:t>
            </a:r>
          </a:p>
          <a:p>
            <a:pPr lvl="3">
              <a:buFont typeface="Arial" panose="020B0604020202020204" pitchFamily="34" charset="0"/>
              <a:buChar char="•"/>
            </a:pPr>
            <a:r>
              <a:rPr lang="en-US" altLang="en-US" sz="2000" b="1" dirty="0"/>
              <a:t>Tentative: Plan for Mon PM1</a:t>
            </a:r>
            <a:endParaRPr lang="en-US" altLang="en-US" sz="2000"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20 June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20 June 2022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5743</TotalTime>
  <Words>1696</Words>
  <Application>Microsoft Office PowerPoint</Application>
  <PresentationFormat>Widescreen</PresentationFormat>
  <Paragraphs>168</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ARC-SC-agenda-June-20-2022</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20 June 2022</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83</cp:revision>
  <cp:lastPrinted>1601-01-01T00:00:00Z</cp:lastPrinted>
  <dcterms:created xsi:type="dcterms:W3CDTF">2021-01-26T19:12:38Z</dcterms:created>
  <dcterms:modified xsi:type="dcterms:W3CDTF">2022-06-20T19:01:58Z</dcterms:modified>
</cp:coreProperties>
</file>