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9" r:id="rId3"/>
    <p:sldId id="290" r:id="rId4"/>
    <p:sldId id="295" r:id="rId5"/>
    <p:sldId id="291" r:id="rId6"/>
    <p:sldId id="296" r:id="rId7"/>
    <p:sldId id="297" r:id="rId8"/>
    <p:sldId id="298" r:id="rId9"/>
    <p:sldId id="299" r:id="rId10"/>
    <p:sldId id="301" r:id="rId11"/>
    <p:sldId id="300" r:id="rId12"/>
    <p:sldId id="293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20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802.11-22/0908r0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June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Multiple Schemes for </a:t>
            </a:r>
            <a:r>
              <a:rPr lang="en-US" dirty="0" err="1"/>
              <a:t>TGbh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2022-06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AD9627-C891-118F-C9CE-0ABB62274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should just include NGID and MAAD.</a:t>
            </a:r>
          </a:p>
          <a:p>
            <a:r>
              <a:rPr lang="en-US" dirty="0"/>
              <a:t>AP can support either or both</a:t>
            </a:r>
          </a:p>
          <a:p>
            <a:r>
              <a:rPr lang="en-US" dirty="0"/>
              <a:t>STA should support both.</a:t>
            </a:r>
          </a:p>
          <a:p>
            <a:endParaRPr lang="en-US" dirty="0"/>
          </a:p>
          <a:p>
            <a:r>
              <a:rPr lang="en-US" dirty="0"/>
              <a:t>Completely compatible, AP elects the one that suits better the Use Case or APP.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64F66D-5384-EC8E-72A8-B985F4EEA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Proposal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37F1D-D09C-4322-9B85-C5200132F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BD500-41C0-23F9-2208-709899325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D7C4F-142E-2095-7B4A-43BB77A62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38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9592F8-E827-C03A-94E6-D44134747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</a:t>
            </a:r>
            <a:r>
              <a:rPr lang="en-US" dirty="0" err="1"/>
              <a:t>TGbh</a:t>
            </a:r>
            <a:r>
              <a:rPr lang="en-US" dirty="0"/>
              <a:t> allow for the non-AP STA to make decision on RCM mitigation scheme?</a:t>
            </a:r>
          </a:p>
          <a:p>
            <a:r>
              <a:rPr lang="en-US" dirty="0"/>
              <a:t>Y/N/A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D86BA6-330E-D80F-ED61-34E3512F3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E6C85-C7CF-3109-14B4-815B6C752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43392-8281-F6D0-846E-0317CB8F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C292F-F0CF-9B24-43CA-226E8496B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714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2DCFD2-C635-F27B-6D33-A01FF870E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u="sng" dirty="0"/>
              <a:t>There is no requirement for any selection process</a:t>
            </a:r>
            <a:r>
              <a:rPr lang="en-US" dirty="0"/>
              <a:t>.</a:t>
            </a:r>
          </a:p>
          <a:p>
            <a:r>
              <a:rPr lang="en-US" sz="2000" dirty="0"/>
              <a:t>NGID and MAAD are joined at the hip and AP can decide which to use (presumably based on the upper layer APP, i.e., does it want pre-association?)</a:t>
            </a:r>
          </a:p>
          <a:p>
            <a:r>
              <a:rPr lang="en-US" dirty="0"/>
              <a:t>IF STA controls when to use IRM, IRMA KDE is sent in msg 2</a:t>
            </a:r>
          </a:p>
          <a:p>
            <a:pPr marL="0" indent="0">
              <a:buNone/>
            </a:pPr>
            <a:r>
              <a:rPr lang="en-US" dirty="0"/>
              <a:t> or if we decide that AP controls: </a:t>
            </a:r>
          </a:p>
          <a:p>
            <a:r>
              <a:rPr lang="en-US" dirty="0"/>
              <a:t>IRMA sent in msg 4.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Hence, comes down to the text, IRMA in msg 2 or msg 4?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three solutions are completely compatible for RSNA association. </a:t>
            </a:r>
          </a:p>
          <a:p>
            <a:pPr marL="0" indent="0">
              <a:buNone/>
            </a:pPr>
            <a:r>
              <a:rPr lang="en-US" b="0" dirty="0"/>
              <a:t>(will look at FILS once we have decision on STA/IRM)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DE3C06-B977-F2D5-B3AB-356B2C88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for RSNA association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0B723-7560-FB5E-6B24-E1113358F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BD7FA-6590-1A73-5FEE-9C996D71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8E344-CD03-2B50-98B7-2E87A9FBC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sz="1800" dirty="0"/>
              <a:t>This presentation investigates how selection(s) may be made in the case that multiple solutions for </a:t>
            </a:r>
            <a:r>
              <a:rPr lang="en-US" sz="1800" dirty="0" err="1"/>
              <a:t>TGbh</a:t>
            </a:r>
            <a:r>
              <a:rPr lang="en-US" sz="1800" dirty="0"/>
              <a:t> are adopted</a:t>
            </a:r>
          </a:p>
          <a:p>
            <a:endParaRPr lang="en-US" sz="1800" dirty="0"/>
          </a:p>
          <a:p>
            <a:r>
              <a:rPr lang="en-US" sz="1800" dirty="0"/>
              <a:t>Three schemes considered NGID, MAAD, IRMA</a:t>
            </a:r>
          </a:p>
          <a:p>
            <a:pPr lvl="1"/>
            <a:r>
              <a:rPr lang="en-US" sz="1400" dirty="0"/>
              <a:t>Note that NGID and MAAD are completely compatible, and AP can decide what to send, ID or MAAD MAC.</a:t>
            </a:r>
          </a:p>
          <a:p>
            <a:pPr lvl="1"/>
            <a:r>
              <a:rPr lang="en-US" sz="1400" dirty="0"/>
              <a:t>IRMA is similar but is aimed at applications where the STA decides.</a:t>
            </a:r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E58216-307A-39B5-FD1F-16675E879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208902"/>
            <a:ext cx="7772400" cy="5191897"/>
          </a:xfrm>
        </p:spPr>
        <p:txBody>
          <a:bodyPr/>
          <a:lstStyle/>
          <a:p>
            <a:r>
              <a:rPr lang="en-US" dirty="0"/>
              <a:t>NGID – AP sends an ID once (in msg 3), and STA sends that ID on every association (in msg 2 or 4)</a:t>
            </a:r>
          </a:p>
          <a:p>
            <a:r>
              <a:rPr lang="en-US" dirty="0"/>
              <a:t>MAAD – AP sends MAC address (in msg 3) every association and STA uses that as TA in the next association</a:t>
            </a:r>
          </a:p>
          <a:p>
            <a:pPr marL="57150" indent="0">
              <a:buNone/>
            </a:pPr>
            <a:r>
              <a:rPr lang="en-US" dirty="0"/>
              <a:t>Comments:</a:t>
            </a:r>
          </a:p>
          <a:p>
            <a:pPr marL="400050"/>
            <a:r>
              <a:rPr lang="en-US" dirty="0"/>
              <a:t>Doubtful if both would be used at the same AP</a:t>
            </a:r>
          </a:p>
          <a:p>
            <a:pPr marL="400050"/>
            <a:r>
              <a:rPr lang="en-US" dirty="0"/>
              <a:t>Can we assume that the upper layer APP would decide, i.e., is pre-association desired or not?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Hence, can we assume that AP would only advertise one?</a:t>
            </a:r>
          </a:p>
          <a:p>
            <a:pPr marL="0" indent="0">
              <a:buNone/>
            </a:pPr>
            <a:r>
              <a:rPr lang="en-US" dirty="0"/>
              <a:t>Actually, not a problem if AP advertises both and STA supports both.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F1ED39-7356-BABB-91DE-1B7B3000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/>
              <a:t>Case 1 – NGID and MAAD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D9FE3-956F-6B4F-5CC9-3FA09B10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C8B34-9862-AE5C-A393-B0779E27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1F4DC-B5B6-B4BF-4F79-BDEDA8E8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2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8962DF-F858-03F5-667B-553D56ABF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295400"/>
            <a:ext cx="7772400" cy="50292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dirty="0"/>
              <a:t>AP decides to use NGID</a:t>
            </a:r>
          </a:p>
          <a:p>
            <a:pPr marL="857250" lvl="1" indent="-457200"/>
            <a:r>
              <a:rPr lang="en-US" dirty="0"/>
              <a:t>STA associates</a:t>
            </a:r>
          </a:p>
          <a:p>
            <a:pPr marL="857250" lvl="1" indent="-457200"/>
            <a:r>
              <a:rPr lang="en-US" dirty="0"/>
              <a:t>AP sends NGID KDE in msg 3</a:t>
            </a:r>
          </a:p>
          <a:p>
            <a:pPr marL="857250" lvl="1" indent="-457200"/>
            <a:r>
              <a:rPr lang="en-US" dirty="0"/>
              <a:t>STA logs the ID and uses it on subsequent associations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AP decides to use MAAD</a:t>
            </a:r>
          </a:p>
          <a:p>
            <a:pPr marL="857250" lvl="1" indent="-457200"/>
            <a:r>
              <a:rPr lang="en-US" dirty="0"/>
              <a:t>STA associates</a:t>
            </a:r>
          </a:p>
          <a:p>
            <a:pPr marL="857250" lvl="1" indent="-457200"/>
            <a:r>
              <a:rPr lang="en-US" dirty="0"/>
              <a:t>AP sends MAAD KDE in msg 3</a:t>
            </a:r>
          </a:p>
          <a:p>
            <a:pPr marL="857250" lvl="1" indent="-457200"/>
            <a:r>
              <a:rPr lang="en-US" dirty="0"/>
              <a:t>STA logs the MAAD MAC and uses it on subsequent associations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Completely compatible – no special selections required</a:t>
            </a:r>
          </a:p>
          <a:p>
            <a:pPr marL="0" indent="0">
              <a:buNone/>
            </a:pPr>
            <a:r>
              <a:rPr lang="en-US" dirty="0"/>
              <a:t>STA should support NGID and MAAD, but AP can either support one or both.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2F317-1F34-5261-BAE6-176B50CFA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/>
              <a:t>Case 1 – AP and STA support NGID and MAAD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A548B-61D0-62C0-B345-F0425B788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5554D-2158-D70B-14C2-2A96961F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F6AE9-15FE-ED69-88F2-56FE44E0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0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547575-3DAC-093E-4035-92A48305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5"/>
            <a:ext cx="7772400" cy="41894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Need to make decision on whether STA or AP controls.  First assume that STA controls. </a:t>
            </a:r>
          </a:p>
          <a:p>
            <a:pPr marL="0" indent="0">
              <a:buNone/>
            </a:pPr>
            <a:r>
              <a:rPr lang="en-US" dirty="0"/>
              <a:t>i.e., STA makes the decision.  Leave it to the AP or use IRM.</a:t>
            </a:r>
            <a:endParaRPr lang="en-US" b="0" dirty="0"/>
          </a:p>
          <a:p>
            <a:pPr marL="0" indent="0">
              <a:buNone/>
            </a:pPr>
            <a:r>
              <a:rPr lang="en-US" dirty="0"/>
              <a:t>AP and STA support NGID, MAAD and IRM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If STA decides NGID or MAAD, i.e., leaves it up to AP</a:t>
            </a:r>
          </a:p>
          <a:p>
            <a:pPr marL="742950" lvl="2" indent="0">
              <a:buNone/>
            </a:pPr>
            <a:r>
              <a:rPr lang="en-US" dirty="0"/>
              <a:t>STA associates and waits for msg 3, ID or MAAD MAC (as per case 1)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If STA decides IRM, </a:t>
            </a:r>
          </a:p>
          <a:p>
            <a:pPr marL="742950" lvl="2" indent="0">
              <a:buNone/>
            </a:pPr>
            <a:r>
              <a:rPr lang="en-US" dirty="0"/>
              <a:t>STA associates and sends IRMA in msg 2</a:t>
            </a:r>
          </a:p>
          <a:p>
            <a:pPr marL="742950" lvl="2" indent="0">
              <a:buNone/>
            </a:pPr>
            <a:r>
              <a:rPr lang="en-US" dirty="0"/>
              <a:t>AP sees msg 2 and does not try to send a KDE in msg 3</a:t>
            </a:r>
          </a:p>
          <a:p>
            <a:pPr marL="74295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213BFC-752D-85DC-1E8D-0F5220AE2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1144587"/>
          </a:xfrm>
        </p:spPr>
        <p:txBody>
          <a:bodyPr/>
          <a:lstStyle/>
          <a:p>
            <a:r>
              <a:rPr lang="en-US" dirty="0"/>
              <a:t>Case 2A – NGID, MAAD and IRM</a:t>
            </a:r>
            <a:br>
              <a:rPr lang="en-US" dirty="0"/>
            </a:br>
            <a:r>
              <a:rPr lang="en-US" dirty="0"/>
              <a:t>STA controls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B594F-3516-64F8-6D71-D714267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A0885-7B9E-5919-B78E-03181FF1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3807-973C-5837-7860-6F1B0F59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06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3B772D-D658-2287-783C-341BCCB9C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 that AP controls. </a:t>
            </a:r>
          </a:p>
          <a:p>
            <a:pPr marL="0" indent="0">
              <a:buNone/>
            </a:pPr>
            <a:r>
              <a:rPr lang="en-US" dirty="0"/>
              <a:t> AP and STA support NGID, MAAD and IRM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If AP decides NGID or MAAD, STA associates and waits for msg 3, ID or MAAD MAC (as per case 1)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If AP decides IRM, </a:t>
            </a:r>
          </a:p>
          <a:p>
            <a:pPr marL="742950" lvl="2" indent="0">
              <a:buNone/>
            </a:pPr>
            <a:r>
              <a:rPr lang="en-US" dirty="0"/>
              <a:t>STA associates </a:t>
            </a:r>
          </a:p>
          <a:p>
            <a:pPr marL="742950" lvl="2" indent="0">
              <a:buNone/>
            </a:pPr>
            <a:r>
              <a:rPr lang="en-US" dirty="0"/>
              <a:t>AP does not send KDE in msg 3</a:t>
            </a:r>
          </a:p>
          <a:p>
            <a:pPr marL="742950" lvl="2" indent="0">
              <a:buNone/>
            </a:pPr>
            <a:r>
              <a:rPr lang="en-US" dirty="0"/>
              <a:t>STA does not see KDE in msg 3 so sends IRMA in msg 4</a:t>
            </a:r>
          </a:p>
          <a:p>
            <a:pPr marL="742950" lvl="2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IRMA KDE is sent in msg 2, STA controls, </a:t>
            </a:r>
          </a:p>
          <a:p>
            <a:pPr marL="0" indent="0">
              <a:buNone/>
            </a:pPr>
            <a:r>
              <a:rPr lang="en-US" dirty="0"/>
              <a:t>if IRMA KDE is sent in msg 4, AP controls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5AA9BC-ED7B-5B5E-AFF3-9E83E1F6A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2B – NGID, MAAD and IRM</a:t>
            </a:r>
            <a:br>
              <a:rPr lang="en-US" dirty="0"/>
            </a:br>
            <a:r>
              <a:rPr lang="en-US" dirty="0"/>
              <a:t>AP controls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5B1C6-A1DD-EC21-19AA-C0BAD4B04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5E895-D953-2EE2-AA8B-F123DEAF1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6B601-B138-96F9-7AAF-D50CBC5C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4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44B98B-7293-F7AC-B774-A47CB63C0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Fix whether AP or STA controls by fixing in Standard in which msg IRMA KDE is sent.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If IRMA KDE is specified to be sent in msg 2, the STA effectively controls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If IRMA KDE is specified to be sent in msg 4, then AP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first KDE received wins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If AP sees KDE in msg 2, it will not send a KDE in msg 3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If STA sees KDE in msg 3, it will not send KDE in msg 4</a:t>
            </a:r>
          </a:p>
          <a:p>
            <a:pPr marL="857250" lvl="1" indent="-457200"/>
            <a:endParaRPr lang="en-US" dirty="0"/>
          </a:p>
          <a:p>
            <a:pPr marL="0" indent="0">
              <a:buNone/>
            </a:pPr>
            <a:r>
              <a:rPr lang="en-US" dirty="0"/>
              <a:t>This simple solution works for all combinations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302C88-F3BD-317B-57C5-5357A89C5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Solution 1 – fix msg for IRMA KDE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136E6-682D-2FAF-3C5B-D2F78A1C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B7FDC-92F8-A8F6-DCCC-F16865369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AEC22-7D2D-9D20-A540-E57E01A6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02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EE9006-6795-6789-4FB7-44B915F03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305" y="18288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STA controls if it wants to use IRMA by sending IRMA KDE in msg 2.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STA wants AP to decide, and no KDE in msg 3 (NGID or MAAD) then STA sends IRMA KDE in msg 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first KDE received wins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If AP sees KDE in msg 2, it will not send a KDE in msg 3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If STA sees KDE in msg 3, it will not send KDE in msg 4</a:t>
            </a:r>
          </a:p>
          <a:p>
            <a:pPr marL="857250" lvl="1" indent="-457200"/>
            <a:endParaRPr lang="en-US" dirty="0"/>
          </a:p>
          <a:p>
            <a:pPr marL="0" indent="0">
              <a:buNone/>
            </a:pPr>
            <a:r>
              <a:rPr lang="en-US" dirty="0"/>
              <a:t>This simple solution works for all combinations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A29F10-246E-AE0F-B898-3B257B933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  - leave it up to STA for IRMA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E7E53-F0D1-9A7D-3B9F-4C9F9C8DD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90C03-0A1A-0692-3DFC-3B7F55ACC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739A6-EC6F-CB6A-BDC8-97826C72A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1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CC3136-F27C-B140-C06D-6C1D973EF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91" y="1371600"/>
            <a:ext cx="777240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We can assume that the Network should know which solution is required from the Application or Use Case:  NGID  or MAAD. </a:t>
            </a:r>
          </a:p>
          <a:p>
            <a:pPr lvl="1"/>
            <a:r>
              <a:rPr lang="en-US" dirty="0"/>
              <a:t>E.g., if pre-association required or not.  </a:t>
            </a:r>
          </a:p>
          <a:p>
            <a:pPr lvl="1"/>
            <a:r>
              <a:rPr lang="en-US" dirty="0"/>
              <a:t>Both use msg 3 and clear which is in use </a:t>
            </a:r>
          </a:p>
          <a:p>
            <a:pPr lvl="2"/>
            <a:r>
              <a:rPr lang="en-US" dirty="0"/>
              <a:t>NGID KDE or MAAD KDE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there is no interest in the STA having control, then strong case to be made for just NGID and MAAD.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Only if there is interest that the STA should be able to control, i.e., use IRMA, do we need to include the IRMA scheme.  </a:t>
            </a:r>
          </a:p>
          <a:p>
            <a:pPr marL="1200150" lvl="2" indent="-457200"/>
            <a:r>
              <a:rPr lang="en-US" dirty="0"/>
              <a:t> OR leave IRMA KDE in msg 4, then AP always controls, but would it ever use it as MAAD does the same thing, pre-association-wise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682BC3-4D38-3749-E7EA-292E546E3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What should AP and STA support?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7445C-525E-DCF5-4EA0-92FEDBDC5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51E69-0A07-9340-4383-6AD328EE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3448-1173-57EB-2F6D-5C0FE083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1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105714</TotalTime>
  <Words>1142</Words>
  <Application>Microsoft Office PowerPoint</Application>
  <PresentationFormat>On-screen Show (4:3)</PresentationFormat>
  <Paragraphs>142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Default Design</vt:lpstr>
      <vt:lpstr>TG bh Multiple Schemes for TGbh</vt:lpstr>
      <vt:lpstr>Intro</vt:lpstr>
      <vt:lpstr>Case 1 – NGID and MAAD</vt:lpstr>
      <vt:lpstr>Case 1 – AP and STA support NGID and MAAD</vt:lpstr>
      <vt:lpstr>Case 2A – NGID, MAAD and IRM STA controls</vt:lpstr>
      <vt:lpstr>Case 2B – NGID, MAAD and IRM AP controls</vt:lpstr>
      <vt:lpstr>Solution 1 – fix msg for IRMA KDE</vt:lpstr>
      <vt:lpstr>Solution 2  - leave it up to STA for IRMA</vt:lpstr>
      <vt:lpstr>What should AP and STA support?</vt:lpstr>
      <vt:lpstr>Simple Proposal</vt:lpstr>
      <vt:lpstr>Straw Poll</vt:lpstr>
      <vt:lpstr>AUTOMATIC for RSNA association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1815</cp:revision>
  <cp:lastPrinted>1998-02-10T13:28:06Z</cp:lastPrinted>
  <dcterms:created xsi:type="dcterms:W3CDTF">1998-02-10T13:07:52Z</dcterms:created>
  <dcterms:modified xsi:type="dcterms:W3CDTF">2022-06-17T16:22:34Z</dcterms:modified>
</cp:coreProperties>
</file>