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9" r:id="rId3"/>
    <p:sldId id="282" r:id="rId4"/>
    <p:sldId id="284" r:id="rId5"/>
    <p:sldId id="304" r:id="rId6"/>
    <p:sldId id="277" r:id="rId7"/>
    <p:sldId id="302" r:id="rId8"/>
    <p:sldId id="303" r:id="rId9"/>
    <p:sldId id="301" r:id="rId10"/>
    <p:sldId id="291" r:id="rId11"/>
    <p:sldId id="286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659" autoAdjust="0"/>
  </p:normalViewPr>
  <p:slideViewPr>
    <p:cSldViewPr>
      <p:cViewPr varScale="1">
        <p:scale>
          <a:sx n="60" d="100"/>
          <a:sy n="60" d="100"/>
        </p:scale>
        <p:origin x="148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802.11-21/0894r0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June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Identifiable Random MAC Address</a:t>
            </a:r>
            <a:br>
              <a:rPr lang="en-US" dirty="0"/>
            </a:br>
            <a:r>
              <a:rPr lang="en-US" dirty="0"/>
              <a:t>IRMA - 3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2022-06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/>
              <a:t>IRM element – Optional ??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32902"/>
            <a:ext cx="5100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/>
              <a:t>STA can use “private” address</a:t>
            </a:r>
          </a:p>
          <a:p>
            <a:r>
              <a:rPr lang="en-US" sz="1600" b="0" dirty="0"/>
              <a:t>IRM element sent in Association Request</a:t>
            </a:r>
          </a:p>
          <a:p>
            <a:r>
              <a:rPr lang="en-US" sz="1600" b="0" dirty="0"/>
              <a:t>AP then knows if STA IRMK already known (stored) or not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55372" y="6019800"/>
            <a:ext cx="59963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 sure if this would be useful.  Does inform AP to search for IRMA, or not.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3F5B23-67CB-95E8-9E28-D6815F9DE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535" y="2123441"/>
            <a:ext cx="6405880" cy="9372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C8C73C-3FE7-3926-9F5C-CCC642D0F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535" y="3208537"/>
            <a:ext cx="6405880" cy="255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an Identifiable Random MAC scheme, IRMA-3, along the lines as described in &lt;this document&gt;,  is included in the </a:t>
            </a:r>
            <a:r>
              <a:rPr lang="en-US" dirty="0" err="1"/>
              <a:t>TGbh</a:t>
            </a:r>
            <a:r>
              <a:rPr lang="en-US" dirty="0"/>
              <a:t> Amendment?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r>
              <a:rPr lang="en-US" sz="1800" dirty="0"/>
              <a:t>This new proposal is very simple and sends a random MAAC address, IRMA, in message 4 of the 4 w HS.</a:t>
            </a:r>
          </a:p>
          <a:p>
            <a:r>
              <a:rPr lang="en-US" sz="1800" dirty="0"/>
              <a:t>STA tells AP what address it will use for the NEXT association.</a:t>
            </a:r>
          </a:p>
          <a:p>
            <a:endParaRPr lang="en-US" sz="1800" dirty="0"/>
          </a:p>
          <a:p>
            <a:r>
              <a:rPr lang="en-US" sz="1800" dirty="0"/>
              <a:t>IRM is a STATION allocated scheme.  STA has control over the MAC Address used.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 that </a:t>
            </a:r>
          </a:p>
          <a:p>
            <a:r>
              <a:rPr lang="en-US" sz="1800" dirty="0"/>
              <a:t>MAAD is very similar but NETWORK allocated scheme.  Network allocates the MAC address to be used (changes every association) </a:t>
            </a:r>
          </a:p>
          <a:p>
            <a:r>
              <a:rPr lang="en-US" sz="1800" dirty="0"/>
              <a:t>BOTH schemes cover all the Use Cases.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/>
              <a:t>Identifiable Random MAC (IRM) </a:t>
            </a:r>
            <a:r>
              <a:rPr lang="en-GB" dirty="0"/>
              <a:t>: a scheme where a non-AP STA uses identifiable random medium access control (MAC) addresses (IRMA) to prevent third parties from tracking the non-AP STA while still allowing trusted parties to identify the non-AP STA</a:t>
            </a:r>
            <a:r>
              <a:rPr lang="en-US" sz="1800" dirty="0"/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Identifiable Random MAC Address (IRMA) – a r</a:t>
            </a:r>
            <a:r>
              <a:rPr lang="en-US" sz="1800" b="0" dirty="0"/>
              <a:t>andom MAC address used by a STA using IRM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IRM Definitions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/>
              <a:t>An IRM Capability field is used in the STA and AP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CAPABILITY BIT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36576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54918F-1FC4-300D-2A44-294C35241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r>
              <a:rPr lang="en-US" dirty="0"/>
              <a:t>STA uses a random MAC address, IRMA</a:t>
            </a:r>
          </a:p>
          <a:p>
            <a:r>
              <a:rPr lang="en-US" dirty="0"/>
              <a:t>Every time the STA associates, the STA generates a new random address, IRMA and sends to AP</a:t>
            </a:r>
          </a:p>
          <a:p>
            <a:pPr lvl="1"/>
            <a:r>
              <a:rPr lang="en-US" dirty="0"/>
              <a:t>The STA will use this new Address the NEXT time it associates</a:t>
            </a:r>
          </a:p>
          <a:p>
            <a:r>
              <a:rPr lang="en-US" dirty="0"/>
              <a:t>AP identifies STA by checking the stored IRMAs.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C11CFF-1C8C-EC2B-2C70-644EF8AA0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4EEA9-2D84-D10B-E5D3-F92892D1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2287E-35EA-C033-62C6-BCB10B9CA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6AFB7-3126-A4D9-EFE4-DE6F74B8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6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4874" y="1219203"/>
            <a:ext cx="7772400" cy="525621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STA and AP indicates IRM support in Extended Capability Field</a:t>
            </a:r>
          </a:p>
          <a:p>
            <a:pPr marL="0" lvl="0" indent="0">
              <a:buNone/>
            </a:pPr>
            <a:r>
              <a:rPr lang="en-US" i="1" u="sng" dirty="0"/>
              <a:t>First Time Association</a:t>
            </a:r>
          </a:p>
          <a:p>
            <a:pPr lvl="0">
              <a:buFont typeface="+mj-lt"/>
              <a:buAutoNum type="arabicPeriod"/>
            </a:pPr>
            <a:r>
              <a:rPr lang="en-US" dirty="0"/>
              <a:t>STA generates 48 bit random address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Generates a random 46 bit number 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Appends I/G = 0, U/L = 1  (Compatible with 12.2.10)</a:t>
            </a:r>
          </a:p>
          <a:p>
            <a:pPr>
              <a:buFont typeface="+mj-lt"/>
              <a:buAutoNum type="arabicPeriod"/>
            </a:pPr>
            <a:r>
              <a:rPr lang="en-US" dirty="0"/>
              <a:t>STA associates using the random address</a:t>
            </a:r>
          </a:p>
          <a:p>
            <a:pPr>
              <a:buFont typeface="+mj-lt"/>
              <a:buAutoNum type="arabicPeriod"/>
            </a:pPr>
            <a:r>
              <a:rPr lang="en-US" dirty="0"/>
              <a:t>During Association,  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STA generates a new random MAC address, IRMA.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STA sends a new IRMA in message 4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AP stores this IRMA.</a:t>
            </a:r>
          </a:p>
          <a:p>
            <a:pPr>
              <a:buFont typeface="+mj-lt"/>
              <a:buAutoNum type="arabicPeriod"/>
            </a:pPr>
            <a:endParaRPr lang="en-US" sz="1400" dirty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/>
              <a:t>Basic Steps for IRM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292352"/>
            <a:ext cx="7772400" cy="5108448"/>
          </a:xfrm>
        </p:spPr>
        <p:txBody>
          <a:bodyPr/>
          <a:lstStyle/>
          <a:p>
            <a:pPr marL="0" indent="0">
              <a:buNone/>
            </a:pPr>
            <a:endParaRPr lang="en-US" sz="2000" i="1" u="sng" dirty="0"/>
          </a:p>
          <a:p>
            <a:pPr marL="0" indent="0">
              <a:buNone/>
            </a:pPr>
            <a:endParaRPr lang="en-US" sz="2000" i="1" u="sng" dirty="0"/>
          </a:p>
          <a:p>
            <a:pPr marL="0" indent="0">
              <a:buNone/>
            </a:pPr>
            <a:r>
              <a:rPr lang="en-US" sz="2000" i="1" u="sng" dirty="0"/>
              <a:t>Subsequent Associations</a:t>
            </a:r>
            <a:endParaRPr lang="en-US" sz="2000" dirty="0"/>
          </a:p>
          <a:p>
            <a:pPr>
              <a:buFont typeface="+mj-lt"/>
              <a:buAutoNum type="arabicPeriod"/>
            </a:pPr>
            <a:r>
              <a:rPr lang="en-US" sz="2000" dirty="0"/>
              <a:t>STA uses the IRMA it provided at the last association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AP can identify STA </a:t>
            </a:r>
            <a:r>
              <a:rPr lang="en-US" sz="2000" u="sng" dirty="0"/>
              <a:t>pre-association</a:t>
            </a:r>
          </a:p>
          <a:p>
            <a:pPr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During Association STA sends a new IRMA to AP in msg 4</a:t>
            </a:r>
            <a:endParaRPr lang="en-US" sz="1600" dirty="0">
              <a:solidFill>
                <a:srgbClr val="FF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2000" dirty="0"/>
              <a:t>AP and STA update their lists.</a:t>
            </a:r>
            <a:endParaRPr lang="en-US" sz="11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STA Associates again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16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8C6B3C-ABF7-195D-AE4C-B58AD1AE1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r>
              <a:rPr lang="en-US" dirty="0"/>
              <a:t>STA uses a different MAC Address for </a:t>
            </a:r>
            <a:r>
              <a:rPr lang="en-US" u="sng" dirty="0"/>
              <a:t>every</a:t>
            </a:r>
            <a:r>
              <a:rPr lang="en-US" dirty="0"/>
              <a:t> association</a:t>
            </a:r>
          </a:p>
          <a:p>
            <a:r>
              <a:rPr lang="en-US" dirty="0"/>
              <a:t>Effectively the MAC address is the “identifier” BUT only known by the AP.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Makes adoption by existing Apps easy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Very simple</a:t>
            </a:r>
          </a:p>
          <a:p>
            <a:r>
              <a:rPr lang="en-US" dirty="0"/>
              <a:t>NO computations</a:t>
            </a:r>
          </a:p>
          <a:p>
            <a:r>
              <a:rPr lang="en-US" dirty="0"/>
              <a:t>Works for all Use Cases</a:t>
            </a:r>
          </a:p>
          <a:p>
            <a:endParaRPr lang="en-US" dirty="0"/>
          </a:p>
          <a:p>
            <a:r>
              <a:rPr lang="en-US" dirty="0"/>
              <a:t>Similar to MAAD but STA allocates address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4958D3-B2F4-1FE1-E495-9028E475D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Important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5856F-04AA-EE73-81BC-C9C422BE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D78B-44E9-5AAD-9A9B-957B4016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A60BE-0F57-13BD-13B8-762C2EE0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107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IRM enables the AP to identify the STA, </a:t>
            </a:r>
          </a:p>
          <a:p>
            <a:pPr lvl="1"/>
            <a:r>
              <a:rPr lang="en-US" dirty="0"/>
              <a:t>i.e. STA “123” </a:t>
            </a:r>
          </a:p>
          <a:p>
            <a:r>
              <a:rPr lang="en-US" dirty="0"/>
              <a:t>AP can exchange frames or higher layer APP can then associate STA 123 with some other specific details/IDs</a:t>
            </a:r>
          </a:p>
          <a:p>
            <a:pPr lvl="1"/>
            <a:r>
              <a:rPr lang="en-US" dirty="0"/>
              <a:t>Membership ID , customer ID, guest ID, family member, employee ID, etc.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details and Storage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3434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104950</TotalTime>
  <Words>667</Words>
  <Application>Microsoft Office PowerPoint</Application>
  <PresentationFormat>On-screen Show (4:3)</PresentationFormat>
  <Paragraphs>112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Times New Roman</vt:lpstr>
      <vt:lpstr>Default Design</vt:lpstr>
      <vt:lpstr>TG bh Identifiable Random MAC Address IRMA - 3</vt:lpstr>
      <vt:lpstr>Intro</vt:lpstr>
      <vt:lpstr>IRM Definitions</vt:lpstr>
      <vt:lpstr>CAPABILITY BIT</vt:lpstr>
      <vt:lpstr>Outline</vt:lpstr>
      <vt:lpstr>Basic Steps for IRM</vt:lpstr>
      <vt:lpstr>STA Associates again</vt:lpstr>
      <vt:lpstr>Important Points</vt:lpstr>
      <vt:lpstr>STA details and Storage</vt:lpstr>
      <vt:lpstr>IRM element – Optional ??</vt:lpstr>
      <vt:lpstr>Straw Poll/Motion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1800</cp:revision>
  <cp:lastPrinted>1998-02-10T13:28:06Z</cp:lastPrinted>
  <dcterms:created xsi:type="dcterms:W3CDTF">1998-02-10T13:07:52Z</dcterms:created>
  <dcterms:modified xsi:type="dcterms:W3CDTF">2022-06-13T13:28:00Z</dcterms:modified>
</cp:coreProperties>
</file>