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
  </p:notesMasterIdLst>
  <p:handoutMasterIdLst>
    <p:handoutMasterId r:id="rId24"/>
  </p:handoutMasterIdLst>
  <p:sldIdLst>
    <p:sldId id="256" r:id="rId5"/>
    <p:sldId id="257" r:id="rId6"/>
    <p:sldId id="265" r:id="rId7"/>
    <p:sldId id="368" r:id="rId8"/>
    <p:sldId id="268" r:id="rId9"/>
    <p:sldId id="280" r:id="rId10"/>
    <p:sldId id="2372" r:id="rId11"/>
    <p:sldId id="266" r:id="rId12"/>
    <p:sldId id="370" r:id="rId13"/>
    <p:sldId id="261" r:id="rId14"/>
    <p:sldId id="376" r:id="rId15"/>
    <p:sldId id="2369" r:id="rId16"/>
    <p:sldId id="2373" r:id="rId17"/>
    <p:sldId id="2371" r:id="rId18"/>
    <p:sldId id="369" r:id="rId19"/>
    <p:sldId id="2368" r:id="rId20"/>
    <p:sldId id="365" r:id="rId21"/>
    <p:sldId id="375"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E6FE17-4108-4378-9EC9-6E7127ECA4CF}" v="65" dt="2022-07-14T04:26:33.5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67" d="100"/>
          <a:sy n="67" d="100"/>
        </p:scale>
        <p:origin x="620" y="4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25E6FE17-4108-4378-9EC9-6E7127ECA4CF}"/>
    <pc:docChg chg="undo redo custSel addSld delSld modSld sldOrd modMainMaster">
      <pc:chgData name="Yaghoobi, Hassan" userId="3e33afe7-62c8-4ade-8476-f73fe399f31e" providerId="ADAL" clId="{25E6FE17-4108-4378-9EC9-6E7127ECA4CF}" dt="2022-07-14T04:29:26.438" v="1358" actId="1076"/>
      <pc:docMkLst>
        <pc:docMk/>
      </pc:docMkLst>
      <pc:sldChg chg="modSp mod">
        <pc:chgData name="Yaghoobi, Hassan" userId="3e33afe7-62c8-4ade-8476-f73fe399f31e" providerId="ADAL" clId="{25E6FE17-4108-4378-9EC9-6E7127ECA4CF}" dt="2022-07-13T14:40:16.218" v="92"/>
        <pc:sldMkLst>
          <pc:docMk/>
          <pc:sldMk cId="0" sldId="256"/>
        </pc:sldMkLst>
        <pc:spChg chg="mod">
          <ac:chgData name="Yaghoobi, Hassan" userId="3e33afe7-62c8-4ade-8476-f73fe399f31e" providerId="ADAL" clId="{25E6FE17-4108-4378-9EC9-6E7127ECA4CF}" dt="2022-07-13T14:38:49.871" v="62" actId="20577"/>
          <ac:spMkLst>
            <pc:docMk/>
            <pc:sldMk cId="0" sldId="256"/>
            <ac:spMk id="6" creationId="{00000000-0000-0000-0000-000000000000}"/>
          </ac:spMkLst>
        </pc:spChg>
        <pc:spChg chg="mod">
          <ac:chgData name="Yaghoobi, Hassan" userId="3e33afe7-62c8-4ade-8476-f73fe399f31e" providerId="ADAL" clId="{25E6FE17-4108-4378-9EC9-6E7127ECA4CF}" dt="2022-07-13T14:40:07.062" v="91" actId="20577"/>
          <ac:spMkLst>
            <pc:docMk/>
            <pc:sldMk cId="0" sldId="256"/>
            <ac:spMk id="3074" creationId="{00000000-0000-0000-0000-000000000000}"/>
          </ac:spMkLst>
        </pc:spChg>
        <pc:graphicFrameChg chg="mod">
          <ac:chgData name="Yaghoobi, Hassan" userId="3e33afe7-62c8-4ade-8476-f73fe399f31e" providerId="ADAL" clId="{25E6FE17-4108-4378-9EC9-6E7127ECA4CF}" dt="2022-07-13T14:40:16.218" v="92"/>
          <ac:graphicFrameMkLst>
            <pc:docMk/>
            <pc:sldMk cId="0" sldId="256"/>
            <ac:graphicFrameMk id="9" creationId="{00000000-0000-0000-0000-000000000000}"/>
          </ac:graphicFrameMkLst>
        </pc:graphicFrameChg>
      </pc:sldChg>
      <pc:sldChg chg="modSp mod">
        <pc:chgData name="Yaghoobi, Hassan" userId="3e33afe7-62c8-4ade-8476-f73fe399f31e" providerId="ADAL" clId="{25E6FE17-4108-4378-9EC9-6E7127ECA4CF}" dt="2022-07-14T04:27:37.752" v="1348" actId="20577"/>
        <pc:sldMkLst>
          <pc:docMk/>
          <pc:sldMk cId="0" sldId="257"/>
        </pc:sldMkLst>
        <pc:spChg chg="mod">
          <ac:chgData name="Yaghoobi, Hassan" userId="3e33afe7-62c8-4ade-8476-f73fe399f31e" providerId="ADAL" clId="{25E6FE17-4108-4378-9EC9-6E7127ECA4CF}" dt="2022-07-13T14:38:56.935" v="66" actId="20577"/>
          <ac:spMkLst>
            <pc:docMk/>
            <pc:sldMk cId="0" sldId="257"/>
            <ac:spMk id="4" creationId="{00000000-0000-0000-0000-000000000000}"/>
          </ac:spMkLst>
        </pc:spChg>
        <pc:spChg chg="mod">
          <ac:chgData name="Yaghoobi, Hassan" userId="3e33afe7-62c8-4ade-8476-f73fe399f31e" providerId="ADAL" clId="{25E6FE17-4108-4378-9EC9-6E7127ECA4CF}" dt="2022-07-14T04:27:37.752" v="1348" actId="20577"/>
          <ac:spMkLst>
            <pc:docMk/>
            <pc:sldMk cId="0" sldId="257"/>
            <ac:spMk id="4098" creationId="{00000000-0000-0000-0000-000000000000}"/>
          </ac:spMkLst>
        </pc:spChg>
      </pc:sldChg>
      <pc:sldChg chg="modSp mod">
        <pc:chgData name="Yaghoobi, Hassan" userId="3e33afe7-62c8-4ade-8476-f73fe399f31e" providerId="ADAL" clId="{25E6FE17-4108-4378-9EC9-6E7127ECA4CF}" dt="2022-07-13T14:39:20.007" v="73" actId="313"/>
        <pc:sldMkLst>
          <pc:docMk/>
          <pc:sldMk cId="0" sldId="261"/>
        </pc:sldMkLst>
        <pc:spChg chg="mod">
          <ac:chgData name="Yaghoobi, Hassan" userId="3e33afe7-62c8-4ade-8476-f73fe399f31e" providerId="ADAL" clId="{25E6FE17-4108-4378-9EC9-6E7127ECA4CF}" dt="2022-07-13T14:39:20.007" v="73" actId="313"/>
          <ac:spMkLst>
            <pc:docMk/>
            <pc:sldMk cId="0" sldId="261"/>
            <ac:spMk id="7" creationId="{00000000-0000-0000-0000-000000000000}"/>
          </ac:spMkLst>
        </pc:spChg>
      </pc:sldChg>
      <pc:sldChg chg="modSp mod">
        <pc:chgData name="Yaghoobi, Hassan" userId="3e33afe7-62c8-4ade-8476-f73fe399f31e" providerId="ADAL" clId="{25E6FE17-4108-4378-9EC9-6E7127ECA4CF}" dt="2022-07-13T14:39:16.119" v="67" actId="313"/>
        <pc:sldMkLst>
          <pc:docMk/>
          <pc:sldMk cId="3512326192" sldId="265"/>
        </pc:sldMkLst>
        <pc:spChg chg="mod">
          <ac:chgData name="Yaghoobi, Hassan" userId="3e33afe7-62c8-4ade-8476-f73fe399f31e" providerId="ADAL" clId="{25E6FE17-4108-4378-9EC9-6E7127ECA4CF}" dt="2022-07-13T14:39:16.119" v="67" actId="313"/>
          <ac:spMkLst>
            <pc:docMk/>
            <pc:sldMk cId="3512326192" sldId="265"/>
            <ac:spMk id="2" creationId="{00000000-0000-0000-0000-000000000000}"/>
          </ac:spMkLst>
        </pc:spChg>
      </pc:sldChg>
      <pc:sldChg chg="modSp mod">
        <pc:chgData name="Yaghoobi, Hassan" userId="3e33afe7-62c8-4ade-8476-f73fe399f31e" providerId="ADAL" clId="{25E6FE17-4108-4378-9EC9-6E7127ECA4CF}" dt="2022-07-13T14:39:18.766" v="71" actId="313"/>
        <pc:sldMkLst>
          <pc:docMk/>
          <pc:sldMk cId="2555810336" sldId="266"/>
        </pc:sldMkLst>
        <pc:spChg chg="mod">
          <ac:chgData name="Yaghoobi, Hassan" userId="3e33afe7-62c8-4ade-8476-f73fe399f31e" providerId="ADAL" clId="{25E6FE17-4108-4378-9EC9-6E7127ECA4CF}" dt="2022-07-13T14:39:18.766" v="71" actId="313"/>
          <ac:spMkLst>
            <pc:docMk/>
            <pc:sldMk cId="2555810336" sldId="266"/>
            <ac:spMk id="2" creationId="{00000000-0000-0000-0000-000000000000}"/>
          </ac:spMkLst>
        </pc:spChg>
      </pc:sldChg>
      <pc:sldChg chg="modSp mod">
        <pc:chgData name="Yaghoobi, Hassan" userId="3e33afe7-62c8-4ade-8476-f73fe399f31e" providerId="ADAL" clId="{25E6FE17-4108-4378-9EC9-6E7127ECA4CF}" dt="2022-07-13T14:39:17.419" v="69" actId="313"/>
        <pc:sldMkLst>
          <pc:docMk/>
          <pc:sldMk cId="1268977485" sldId="268"/>
        </pc:sldMkLst>
        <pc:spChg chg="mod">
          <ac:chgData name="Yaghoobi, Hassan" userId="3e33afe7-62c8-4ade-8476-f73fe399f31e" providerId="ADAL" clId="{25E6FE17-4108-4378-9EC9-6E7127ECA4CF}" dt="2022-07-13T14:39:17.419" v="69" actId="313"/>
          <ac:spMkLst>
            <pc:docMk/>
            <pc:sldMk cId="1268977485" sldId="268"/>
            <ac:spMk id="2" creationId="{00000000-0000-0000-0000-000000000000}"/>
          </ac:spMkLst>
        </pc:spChg>
      </pc:sldChg>
      <pc:sldChg chg="modSp mod">
        <pc:chgData name="Yaghoobi, Hassan" userId="3e33afe7-62c8-4ade-8476-f73fe399f31e" providerId="ADAL" clId="{25E6FE17-4108-4378-9EC9-6E7127ECA4CF}" dt="2022-07-14T04:29:01.180" v="1352" actId="207"/>
        <pc:sldMkLst>
          <pc:docMk/>
          <pc:sldMk cId="1943740662" sldId="280"/>
        </pc:sldMkLst>
        <pc:spChg chg="mod">
          <ac:chgData name="Yaghoobi, Hassan" userId="3e33afe7-62c8-4ade-8476-f73fe399f31e" providerId="ADAL" clId="{25E6FE17-4108-4378-9EC9-6E7127ECA4CF}" dt="2022-07-14T04:29:01.180" v="1352" actId="207"/>
          <ac:spMkLst>
            <pc:docMk/>
            <pc:sldMk cId="1943740662" sldId="280"/>
            <ac:spMk id="3" creationId="{00000000-0000-0000-0000-000000000000}"/>
          </ac:spMkLst>
        </pc:spChg>
        <pc:spChg chg="mod">
          <ac:chgData name="Yaghoobi, Hassan" userId="3e33afe7-62c8-4ade-8476-f73fe399f31e" providerId="ADAL" clId="{25E6FE17-4108-4378-9EC9-6E7127ECA4CF}" dt="2022-07-13T14:39:18.085" v="70" actId="313"/>
          <ac:spMkLst>
            <pc:docMk/>
            <pc:sldMk cId="1943740662" sldId="280"/>
            <ac:spMk id="5" creationId="{00000000-0000-0000-0000-000000000000}"/>
          </ac:spMkLst>
        </pc:spChg>
      </pc:sldChg>
      <pc:sldChg chg="modSp mod">
        <pc:chgData name="Yaghoobi, Hassan" userId="3e33afe7-62c8-4ade-8476-f73fe399f31e" providerId="ADAL" clId="{25E6FE17-4108-4378-9EC9-6E7127ECA4CF}" dt="2022-07-14T04:27:11.634" v="1333" actId="20577"/>
        <pc:sldMkLst>
          <pc:docMk/>
          <pc:sldMk cId="38427134" sldId="365"/>
        </pc:sldMkLst>
        <pc:spChg chg="mod">
          <ac:chgData name="Yaghoobi, Hassan" userId="3e33afe7-62c8-4ade-8476-f73fe399f31e" providerId="ADAL" clId="{25E6FE17-4108-4378-9EC9-6E7127ECA4CF}" dt="2022-07-14T04:27:11.634" v="1333" actId="20577"/>
          <ac:spMkLst>
            <pc:docMk/>
            <pc:sldMk cId="38427134" sldId="365"/>
            <ac:spMk id="2" creationId="{00000000-0000-0000-0000-000000000000}"/>
          </ac:spMkLst>
        </pc:spChg>
        <pc:spChg chg="mod">
          <ac:chgData name="Yaghoobi, Hassan" userId="3e33afe7-62c8-4ade-8476-f73fe399f31e" providerId="ADAL" clId="{25E6FE17-4108-4378-9EC9-6E7127ECA4CF}" dt="2022-07-13T14:39:24.717" v="80" actId="313"/>
          <ac:spMkLst>
            <pc:docMk/>
            <pc:sldMk cId="38427134" sldId="365"/>
            <ac:spMk id="4" creationId="{00000000-0000-0000-0000-000000000000}"/>
          </ac:spMkLst>
        </pc:spChg>
      </pc:sldChg>
      <pc:sldChg chg="modSp mod">
        <pc:chgData name="Yaghoobi, Hassan" userId="3e33afe7-62c8-4ade-8476-f73fe399f31e" providerId="ADAL" clId="{25E6FE17-4108-4378-9EC9-6E7127ECA4CF}" dt="2022-07-13T14:39:16.803" v="68" actId="313"/>
        <pc:sldMkLst>
          <pc:docMk/>
          <pc:sldMk cId="18803189" sldId="368"/>
        </pc:sldMkLst>
        <pc:spChg chg="mod">
          <ac:chgData name="Yaghoobi, Hassan" userId="3e33afe7-62c8-4ade-8476-f73fe399f31e" providerId="ADAL" clId="{25E6FE17-4108-4378-9EC9-6E7127ECA4CF}" dt="2022-07-13T14:39:16.803" v="68" actId="313"/>
          <ac:spMkLst>
            <pc:docMk/>
            <pc:sldMk cId="18803189" sldId="368"/>
            <ac:spMk id="3" creationId="{4DEDC840-3D08-462E-8EE4-982DE5C72FFD}"/>
          </ac:spMkLst>
        </pc:spChg>
      </pc:sldChg>
      <pc:sldChg chg="modSp mod">
        <pc:chgData name="Yaghoobi, Hassan" userId="3e33afe7-62c8-4ade-8476-f73fe399f31e" providerId="ADAL" clId="{25E6FE17-4108-4378-9EC9-6E7127ECA4CF}" dt="2022-07-13T14:39:23.425" v="78" actId="313"/>
        <pc:sldMkLst>
          <pc:docMk/>
          <pc:sldMk cId="81732721" sldId="369"/>
        </pc:sldMkLst>
        <pc:spChg chg="mod">
          <ac:chgData name="Yaghoobi, Hassan" userId="3e33afe7-62c8-4ade-8476-f73fe399f31e" providerId="ADAL" clId="{25E6FE17-4108-4378-9EC9-6E7127ECA4CF}" dt="2022-07-13T14:39:23.425" v="78" actId="313"/>
          <ac:spMkLst>
            <pc:docMk/>
            <pc:sldMk cId="81732721" sldId="369"/>
            <ac:spMk id="4" creationId="{00000000-0000-0000-0000-000000000000}"/>
          </ac:spMkLst>
        </pc:spChg>
      </pc:sldChg>
      <pc:sldChg chg="modSp mod">
        <pc:chgData name="Yaghoobi, Hassan" userId="3e33afe7-62c8-4ade-8476-f73fe399f31e" providerId="ADAL" clId="{25E6FE17-4108-4378-9EC9-6E7127ECA4CF}" dt="2022-07-13T14:52:56.476" v="145" actId="20577"/>
        <pc:sldMkLst>
          <pc:docMk/>
          <pc:sldMk cId="3880020426" sldId="370"/>
        </pc:sldMkLst>
        <pc:spChg chg="mod">
          <ac:chgData name="Yaghoobi, Hassan" userId="3e33afe7-62c8-4ade-8476-f73fe399f31e" providerId="ADAL" clId="{25E6FE17-4108-4378-9EC9-6E7127ECA4CF}" dt="2022-07-13T14:39:19.373" v="72" actId="313"/>
          <ac:spMkLst>
            <pc:docMk/>
            <pc:sldMk cId="3880020426" sldId="370"/>
            <ac:spMk id="2" creationId="{00000000-0000-0000-0000-000000000000}"/>
          </ac:spMkLst>
        </pc:spChg>
        <pc:spChg chg="mod">
          <ac:chgData name="Yaghoobi, Hassan" userId="3e33afe7-62c8-4ade-8476-f73fe399f31e" providerId="ADAL" clId="{25E6FE17-4108-4378-9EC9-6E7127ECA4CF}" dt="2022-07-13T14:52:56.476" v="145" actId="20577"/>
          <ac:spMkLst>
            <pc:docMk/>
            <pc:sldMk cId="3880020426" sldId="370"/>
            <ac:spMk id="18435" creationId="{00000000-0000-0000-0000-000000000000}"/>
          </ac:spMkLst>
        </pc:spChg>
      </pc:sldChg>
      <pc:sldChg chg="modSp mod">
        <pc:chgData name="Yaghoobi, Hassan" userId="3e33afe7-62c8-4ade-8476-f73fe399f31e" providerId="ADAL" clId="{25E6FE17-4108-4378-9EC9-6E7127ECA4CF}" dt="2022-07-13T14:39:24.869" v="81" actId="313"/>
        <pc:sldMkLst>
          <pc:docMk/>
          <pc:sldMk cId="1387349771" sldId="375"/>
        </pc:sldMkLst>
        <pc:spChg chg="mod">
          <ac:chgData name="Yaghoobi, Hassan" userId="3e33afe7-62c8-4ade-8476-f73fe399f31e" providerId="ADAL" clId="{25E6FE17-4108-4378-9EC9-6E7127ECA4CF}" dt="2022-07-13T14:39:24.869" v="81" actId="313"/>
          <ac:spMkLst>
            <pc:docMk/>
            <pc:sldMk cId="1387349771" sldId="375"/>
            <ac:spMk id="6" creationId="{4CBB3FAD-636E-4617-858C-2B4E4B8404EE}"/>
          </ac:spMkLst>
        </pc:spChg>
      </pc:sldChg>
      <pc:sldChg chg="addSp delSp modSp mod">
        <pc:chgData name="Yaghoobi, Hassan" userId="3e33afe7-62c8-4ade-8476-f73fe399f31e" providerId="ADAL" clId="{25E6FE17-4108-4378-9EC9-6E7127ECA4CF}" dt="2022-07-13T15:41:58.170" v="362" actId="14100"/>
        <pc:sldMkLst>
          <pc:docMk/>
          <pc:sldMk cId="3627640090" sldId="376"/>
        </pc:sldMkLst>
        <pc:spChg chg="mod">
          <ac:chgData name="Yaghoobi, Hassan" userId="3e33afe7-62c8-4ade-8476-f73fe399f31e" providerId="ADAL" clId="{25E6FE17-4108-4378-9EC9-6E7127ECA4CF}" dt="2022-07-13T14:39:20.653" v="74" actId="313"/>
          <ac:spMkLst>
            <pc:docMk/>
            <pc:sldMk cId="3627640090" sldId="376"/>
            <ac:spMk id="4" creationId="{00000000-0000-0000-0000-000000000000}"/>
          </ac:spMkLst>
        </pc:spChg>
        <pc:spChg chg="mod">
          <ac:chgData name="Yaghoobi, Hassan" userId="3e33afe7-62c8-4ade-8476-f73fe399f31e" providerId="ADAL" clId="{25E6FE17-4108-4378-9EC9-6E7127ECA4CF}" dt="2022-07-13T15:24:40.266" v="283" actId="20577"/>
          <ac:spMkLst>
            <pc:docMk/>
            <pc:sldMk cId="3627640090" sldId="376"/>
            <ac:spMk id="6147" creationId="{00000000-0000-0000-0000-000000000000}"/>
          </ac:spMkLst>
        </pc:spChg>
        <pc:graphicFrameChg chg="add del mod modGraphic">
          <ac:chgData name="Yaghoobi, Hassan" userId="3e33afe7-62c8-4ade-8476-f73fe399f31e" providerId="ADAL" clId="{25E6FE17-4108-4378-9EC9-6E7127ECA4CF}" dt="2022-07-13T15:14:43.656" v="212"/>
          <ac:graphicFrameMkLst>
            <pc:docMk/>
            <pc:sldMk cId="3627640090" sldId="376"/>
            <ac:graphicFrameMk id="2" creationId="{8DB7F0D3-731C-485D-8CFB-22938937F181}"/>
          </ac:graphicFrameMkLst>
        </pc:graphicFrameChg>
        <pc:graphicFrameChg chg="add del mod">
          <ac:chgData name="Yaghoobi, Hassan" userId="3e33afe7-62c8-4ade-8476-f73fe399f31e" providerId="ADAL" clId="{25E6FE17-4108-4378-9EC9-6E7127ECA4CF}" dt="2022-07-13T15:16:14.113" v="225" actId="21"/>
          <ac:graphicFrameMkLst>
            <pc:docMk/>
            <pc:sldMk cId="3627640090" sldId="376"/>
            <ac:graphicFrameMk id="3" creationId="{F9CE89FC-20E3-4210-9043-A0D0AD1AD358}"/>
          </ac:graphicFrameMkLst>
        </pc:graphicFrameChg>
        <pc:graphicFrameChg chg="add mod modGraphic">
          <ac:chgData name="Yaghoobi, Hassan" userId="3e33afe7-62c8-4ade-8476-f73fe399f31e" providerId="ADAL" clId="{25E6FE17-4108-4378-9EC9-6E7127ECA4CF}" dt="2022-07-13T15:41:58.170" v="362" actId="14100"/>
          <ac:graphicFrameMkLst>
            <pc:docMk/>
            <pc:sldMk cId="3627640090" sldId="376"/>
            <ac:graphicFrameMk id="6" creationId="{EDD543A3-5366-4728-BE79-E6BBE068CA27}"/>
          </ac:graphicFrameMkLst>
        </pc:graphicFrameChg>
        <pc:graphicFrameChg chg="del">
          <ac:chgData name="Yaghoobi, Hassan" userId="3e33afe7-62c8-4ade-8476-f73fe399f31e" providerId="ADAL" clId="{25E6FE17-4108-4378-9EC9-6E7127ECA4CF}" dt="2022-07-13T15:13:07.050" v="200" actId="478"/>
          <ac:graphicFrameMkLst>
            <pc:docMk/>
            <pc:sldMk cId="3627640090" sldId="376"/>
            <ac:graphicFrameMk id="7" creationId="{195B2528-B0A0-4968-8894-4CD5FD4D9EBE}"/>
          </ac:graphicFrameMkLst>
        </pc:graphicFrameChg>
        <pc:graphicFrameChg chg="del modGraphic">
          <ac:chgData name="Yaghoobi, Hassan" userId="3e33afe7-62c8-4ade-8476-f73fe399f31e" providerId="ADAL" clId="{25E6FE17-4108-4378-9EC9-6E7127ECA4CF}" dt="2022-07-13T15:24:11.148" v="278" actId="21"/>
          <ac:graphicFrameMkLst>
            <pc:docMk/>
            <pc:sldMk cId="3627640090" sldId="376"/>
            <ac:graphicFrameMk id="8" creationId="{7632C6F3-FE63-4403-8E63-BFD42DCAFDCB}"/>
          </ac:graphicFrameMkLst>
        </pc:graphicFrameChg>
        <pc:graphicFrameChg chg="add del mod modGraphic">
          <ac:chgData name="Yaghoobi, Hassan" userId="3e33afe7-62c8-4ade-8476-f73fe399f31e" providerId="ADAL" clId="{25E6FE17-4108-4378-9EC9-6E7127ECA4CF}" dt="2022-07-13T15:22:39.459" v="265" actId="21"/>
          <ac:graphicFrameMkLst>
            <pc:docMk/>
            <pc:sldMk cId="3627640090" sldId="376"/>
            <ac:graphicFrameMk id="9" creationId="{782CB94F-541B-42C9-837C-D143D4BED356}"/>
          </ac:graphicFrameMkLst>
        </pc:graphicFrameChg>
        <pc:graphicFrameChg chg="add del mod">
          <ac:chgData name="Yaghoobi, Hassan" userId="3e33afe7-62c8-4ade-8476-f73fe399f31e" providerId="ADAL" clId="{25E6FE17-4108-4378-9EC9-6E7127ECA4CF}" dt="2022-07-13T15:22:46.012" v="266" actId="21"/>
          <ac:graphicFrameMkLst>
            <pc:docMk/>
            <pc:sldMk cId="3627640090" sldId="376"/>
            <ac:graphicFrameMk id="10" creationId="{9AD9AC70-0416-4D88-AC7A-DD69A4854A96}"/>
          </ac:graphicFrameMkLst>
        </pc:graphicFrameChg>
        <pc:graphicFrameChg chg="add mod modGraphic">
          <ac:chgData name="Yaghoobi, Hassan" userId="3e33afe7-62c8-4ade-8476-f73fe399f31e" providerId="ADAL" clId="{25E6FE17-4108-4378-9EC9-6E7127ECA4CF}" dt="2022-07-13T15:24:27.247" v="281" actId="207"/>
          <ac:graphicFrameMkLst>
            <pc:docMk/>
            <pc:sldMk cId="3627640090" sldId="376"/>
            <ac:graphicFrameMk id="11" creationId="{214A8D81-ACA4-4292-AE9A-B5CF4982F93A}"/>
          </ac:graphicFrameMkLst>
        </pc:graphicFrameChg>
        <pc:graphicFrameChg chg="add del mod">
          <ac:chgData name="Yaghoobi, Hassan" userId="3e33afe7-62c8-4ade-8476-f73fe399f31e" providerId="ADAL" clId="{25E6FE17-4108-4378-9EC9-6E7127ECA4CF}" dt="2022-07-13T15:23:44.454" v="273" actId="21"/>
          <ac:graphicFrameMkLst>
            <pc:docMk/>
            <pc:sldMk cId="3627640090" sldId="376"/>
            <ac:graphicFrameMk id="12" creationId="{3718A3A1-578C-4028-A2AF-4F89520F996C}"/>
          </ac:graphicFrameMkLst>
        </pc:graphicFrameChg>
      </pc:sldChg>
      <pc:sldChg chg="del">
        <pc:chgData name="Yaghoobi, Hassan" userId="3e33afe7-62c8-4ade-8476-f73fe399f31e" providerId="ADAL" clId="{25E6FE17-4108-4378-9EC9-6E7127ECA4CF}" dt="2022-07-13T14:43:12.967" v="93" actId="2696"/>
        <pc:sldMkLst>
          <pc:docMk/>
          <pc:sldMk cId="1968720319" sldId="2366"/>
        </pc:sldMkLst>
      </pc:sldChg>
      <pc:sldChg chg="modSp mod">
        <pc:chgData name="Yaghoobi, Hassan" userId="3e33afe7-62c8-4ade-8476-f73fe399f31e" providerId="ADAL" clId="{25E6FE17-4108-4378-9EC9-6E7127ECA4CF}" dt="2022-07-14T04:22:34.894" v="1296" actId="20577"/>
        <pc:sldMkLst>
          <pc:docMk/>
          <pc:sldMk cId="3407253792" sldId="2368"/>
        </pc:sldMkLst>
        <pc:spChg chg="mod">
          <ac:chgData name="Yaghoobi, Hassan" userId="3e33afe7-62c8-4ade-8476-f73fe399f31e" providerId="ADAL" clId="{25E6FE17-4108-4378-9EC9-6E7127ECA4CF}" dt="2022-07-13T14:39:24.059" v="79" actId="313"/>
          <ac:spMkLst>
            <pc:docMk/>
            <pc:sldMk cId="3407253792" sldId="2368"/>
            <ac:spMk id="4" creationId="{00000000-0000-0000-0000-000000000000}"/>
          </ac:spMkLst>
        </pc:spChg>
        <pc:spChg chg="mod">
          <ac:chgData name="Yaghoobi, Hassan" userId="3e33afe7-62c8-4ade-8476-f73fe399f31e" providerId="ADAL" clId="{25E6FE17-4108-4378-9EC9-6E7127ECA4CF}" dt="2022-07-14T04:22:34.894" v="1296" actId="20577"/>
          <ac:spMkLst>
            <pc:docMk/>
            <pc:sldMk cId="3407253792" sldId="2368"/>
            <ac:spMk id="6147" creationId="{00000000-0000-0000-0000-000000000000}"/>
          </ac:spMkLst>
        </pc:spChg>
      </pc:sldChg>
      <pc:sldChg chg="addSp delSp modSp mod">
        <pc:chgData name="Yaghoobi, Hassan" userId="3e33afe7-62c8-4ade-8476-f73fe399f31e" providerId="ADAL" clId="{25E6FE17-4108-4378-9EC9-6E7127ECA4CF}" dt="2022-07-14T04:03:00.069" v="614" actId="207"/>
        <pc:sldMkLst>
          <pc:docMk/>
          <pc:sldMk cId="2791506735" sldId="2369"/>
        </pc:sldMkLst>
        <pc:spChg chg="mod">
          <ac:chgData name="Yaghoobi, Hassan" userId="3e33afe7-62c8-4ade-8476-f73fe399f31e" providerId="ADAL" clId="{25E6FE17-4108-4378-9EC9-6E7127ECA4CF}" dt="2022-07-13T14:39:21.308" v="75" actId="313"/>
          <ac:spMkLst>
            <pc:docMk/>
            <pc:sldMk cId="2791506735" sldId="2369"/>
            <ac:spMk id="4" creationId="{00000000-0000-0000-0000-000000000000}"/>
          </ac:spMkLst>
        </pc:spChg>
        <pc:spChg chg="mod">
          <ac:chgData name="Yaghoobi, Hassan" userId="3e33afe7-62c8-4ade-8476-f73fe399f31e" providerId="ADAL" clId="{25E6FE17-4108-4378-9EC9-6E7127ECA4CF}" dt="2022-07-13T15:37:57.837" v="336" actId="20577"/>
          <ac:spMkLst>
            <pc:docMk/>
            <pc:sldMk cId="2791506735" sldId="2369"/>
            <ac:spMk id="6147" creationId="{00000000-0000-0000-0000-000000000000}"/>
          </ac:spMkLst>
        </pc:spChg>
        <pc:graphicFrameChg chg="mod modGraphic">
          <ac:chgData name="Yaghoobi, Hassan" userId="3e33afe7-62c8-4ade-8476-f73fe399f31e" providerId="ADAL" clId="{25E6FE17-4108-4378-9EC9-6E7127ECA4CF}" dt="2022-07-14T04:03:00.069" v="614" actId="207"/>
          <ac:graphicFrameMkLst>
            <pc:docMk/>
            <pc:sldMk cId="2791506735" sldId="2369"/>
            <ac:graphicFrameMk id="2" creationId="{3474197F-6CDC-40C8-A823-109C1C0A60C0}"/>
          </ac:graphicFrameMkLst>
        </pc:graphicFrameChg>
        <pc:graphicFrameChg chg="add del mod">
          <ac:chgData name="Yaghoobi, Hassan" userId="3e33afe7-62c8-4ade-8476-f73fe399f31e" providerId="ADAL" clId="{25E6FE17-4108-4378-9EC9-6E7127ECA4CF}" dt="2022-07-14T04:00:01.717" v="520" actId="21"/>
          <ac:graphicFrameMkLst>
            <pc:docMk/>
            <pc:sldMk cId="2791506735" sldId="2369"/>
            <ac:graphicFrameMk id="8" creationId="{4DDC417B-A924-4EBD-836B-CF23F7056D1F}"/>
          </ac:graphicFrameMkLst>
        </pc:graphicFrameChg>
      </pc:sldChg>
      <pc:sldChg chg="modSp del mod ord">
        <pc:chgData name="Yaghoobi, Hassan" userId="3e33afe7-62c8-4ade-8476-f73fe399f31e" providerId="ADAL" clId="{25E6FE17-4108-4378-9EC9-6E7127ECA4CF}" dt="2022-07-13T15:38:58.600" v="342" actId="2696"/>
        <pc:sldMkLst>
          <pc:docMk/>
          <pc:sldMk cId="3684924257" sldId="2370"/>
        </pc:sldMkLst>
        <pc:spChg chg="mod">
          <ac:chgData name="Yaghoobi, Hassan" userId="3e33afe7-62c8-4ade-8476-f73fe399f31e" providerId="ADAL" clId="{25E6FE17-4108-4378-9EC9-6E7127ECA4CF}" dt="2022-07-13T14:39:21.979" v="76" actId="313"/>
          <ac:spMkLst>
            <pc:docMk/>
            <pc:sldMk cId="3684924257" sldId="2370"/>
            <ac:spMk id="4" creationId="{00000000-0000-0000-0000-000000000000}"/>
          </ac:spMkLst>
        </pc:spChg>
        <pc:graphicFrameChg chg="mod modGraphic">
          <ac:chgData name="Yaghoobi, Hassan" userId="3e33afe7-62c8-4ade-8476-f73fe399f31e" providerId="ADAL" clId="{25E6FE17-4108-4378-9EC9-6E7127ECA4CF}" dt="2022-07-13T15:36:56.571" v="325" actId="207"/>
          <ac:graphicFrameMkLst>
            <pc:docMk/>
            <pc:sldMk cId="3684924257" sldId="2370"/>
            <ac:graphicFrameMk id="2" creationId="{3474197F-6CDC-40C8-A823-109C1C0A60C0}"/>
          </ac:graphicFrameMkLst>
        </pc:graphicFrameChg>
      </pc:sldChg>
      <pc:sldChg chg="addSp delSp modSp mod">
        <pc:chgData name="Yaghoobi, Hassan" userId="3e33afe7-62c8-4ade-8476-f73fe399f31e" providerId="ADAL" clId="{25E6FE17-4108-4378-9EC9-6E7127ECA4CF}" dt="2022-07-13T15:48:57.200" v="441" actId="2711"/>
        <pc:sldMkLst>
          <pc:docMk/>
          <pc:sldMk cId="3991725134" sldId="2371"/>
        </pc:sldMkLst>
        <pc:spChg chg="mod">
          <ac:chgData name="Yaghoobi, Hassan" userId="3e33afe7-62c8-4ade-8476-f73fe399f31e" providerId="ADAL" clId="{25E6FE17-4108-4378-9EC9-6E7127ECA4CF}" dt="2022-07-13T14:39:22.772" v="77" actId="313"/>
          <ac:spMkLst>
            <pc:docMk/>
            <pc:sldMk cId="3991725134" sldId="2371"/>
            <ac:spMk id="4" creationId="{00000000-0000-0000-0000-000000000000}"/>
          </ac:spMkLst>
        </pc:spChg>
        <pc:spChg chg="mod">
          <ac:chgData name="Yaghoobi, Hassan" userId="3e33afe7-62c8-4ade-8476-f73fe399f31e" providerId="ADAL" clId="{25E6FE17-4108-4378-9EC9-6E7127ECA4CF}" dt="2022-07-13T15:48:57.200" v="441" actId="2711"/>
          <ac:spMkLst>
            <pc:docMk/>
            <pc:sldMk cId="3991725134" sldId="2371"/>
            <ac:spMk id="6147" creationId="{00000000-0000-0000-0000-000000000000}"/>
          </ac:spMkLst>
        </pc:spChg>
        <pc:graphicFrameChg chg="add del mod">
          <ac:chgData name="Yaghoobi, Hassan" userId="3e33afe7-62c8-4ade-8476-f73fe399f31e" providerId="ADAL" clId="{25E6FE17-4108-4378-9EC9-6E7127ECA4CF}" dt="2022-07-13T14:59:03.961" v="147"/>
          <ac:graphicFrameMkLst>
            <pc:docMk/>
            <pc:sldMk cId="3991725134" sldId="2371"/>
            <ac:graphicFrameMk id="2" creationId="{39C6B51C-5BC0-488A-9B85-F45D65BB4A7E}"/>
          </ac:graphicFrameMkLst>
        </pc:graphicFrameChg>
      </pc:sldChg>
      <pc:sldChg chg="modSp mod">
        <pc:chgData name="Yaghoobi, Hassan" userId="3e33afe7-62c8-4ade-8476-f73fe399f31e" providerId="ADAL" clId="{25E6FE17-4108-4378-9EC9-6E7127ECA4CF}" dt="2022-07-14T04:29:26.438" v="1358" actId="1076"/>
        <pc:sldMkLst>
          <pc:docMk/>
          <pc:sldMk cId="2840327533" sldId="2372"/>
        </pc:sldMkLst>
        <pc:spChg chg="mod">
          <ac:chgData name="Yaghoobi, Hassan" userId="3e33afe7-62c8-4ade-8476-f73fe399f31e" providerId="ADAL" clId="{25E6FE17-4108-4378-9EC9-6E7127ECA4CF}" dt="2022-07-14T04:29:26.438" v="1358" actId="1076"/>
          <ac:spMkLst>
            <pc:docMk/>
            <pc:sldMk cId="2840327533" sldId="2372"/>
            <ac:spMk id="3" creationId="{00000000-0000-0000-0000-000000000000}"/>
          </ac:spMkLst>
        </pc:spChg>
      </pc:sldChg>
      <pc:sldChg chg="delSp modSp add mod">
        <pc:chgData name="Yaghoobi, Hassan" userId="3e33afe7-62c8-4ade-8476-f73fe399f31e" providerId="ADAL" clId="{25E6FE17-4108-4378-9EC9-6E7127ECA4CF}" dt="2022-07-14T04:22:03.099" v="1283" actId="313"/>
        <pc:sldMkLst>
          <pc:docMk/>
          <pc:sldMk cId="4265702802" sldId="2373"/>
        </pc:sldMkLst>
        <pc:spChg chg="mod">
          <ac:chgData name="Yaghoobi, Hassan" userId="3e33afe7-62c8-4ade-8476-f73fe399f31e" providerId="ADAL" clId="{25E6FE17-4108-4378-9EC9-6E7127ECA4CF}" dt="2022-07-14T04:00:19.725" v="565" actId="20577"/>
          <ac:spMkLst>
            <pc:docMk/>
            <pc:sldMk cId="4265702802" sldId="2373"/>
            <ac:spMk id="6147" creationId="{00000000-0000-0000-0000-000000000000}"/>
          </ac:spMkLst>
        </pc:spChg>
        <pc:graphicFrameChg chg="del">
          <ac:chgData name="Yaghoobi, Hassan" userId="3e33afe7-62c8-4ade-8476-f73fe399f31e" providerId="ADAL" clId="{25E6FE17-4108-4378-9EC9-6E7127ECA4CF}" dt="2022-07-14T04:00:06.962" v="521" actId="21"/>
          <ac:graphicFrameMkLst>
            <pc:docMk/>
            <pc:sldMk cId="4265702802" sldId="2373"/>
            <ac:graphicFrameMk id="2" creationId="{3474197F-6CDC-40C8-A823-109C1C0A60C0}"/>
          </ac:graphicFrameMkLst>
        </pc:graphicFrameChg>
        <pc:graphicFrameChg chg="mod modGraphic">
          <ac:chgData name="Yaghoobi, Hassan" userId="3e33afe7-62c8-4ade-8476-f73fe399f31e" providerId="ADAL" clId="{25E6FE17-4108-4378-9EC9-6E7127ECA4CF}" dt="2022-07-14T04:22:03.099" v="1283" actId="313"/>
          <ac:graphicFrameMkLst>
            <pc:docMk/>
            <pc:sldMk cId="4265702802" sldId="2373"/>
            <ac:graphicFrameMk id="8" creationId="{4DDC417B-A924-4EBD-836B-CF23F7056D1F}"/>
          </ac:graphicFrameMkLst>
        </pc:graphicFrameChg>
      </pc:sldChg>
      <pc:sldMasterChg chg="modSp mod modSldLayout">
        <pc:chgData name="Yaghoobi, Hassan" userId="3e33afe7-62c8-4ade-8476-f73fe399f31e" providerId="ADAL" clId="{25E6FE17-4108-4378-9EC9-6E7127ECA4CF}" dt="2022-07-13T14:38:25.403" v="54" actId="313"/>
        <pc:sldMasterMkLst>
          <pc:docMk/>
          <pc:sldMasterMk cId="0" sldId="2147483648"/>
        </pc:sldMasterMkLst>
        <pc:spChg chg="mod">
          <ac:chgData name="Yaghoobi, Hassan" userId="3e33afe7-62c8-4ade-8476-f73fe399f31e" providerId="ADAL" clId="{25E6FE17-4108-4378-9EC9-6E7127ECA4CF}" dt="2022-07-13T14:36:06.018" v="11" actId="20577"/>
          <ac:spMkLst>
            <pc:docMk/>
            <pc:sldMasterMk cId="0" sldId="2147483648"/>
            <ac:spMk id="10" creationId="{00000000-0000-0000-0000-000000000000}"/>
          </ac:spMkLst>
        </pc:spChg>
        <pc:spChg chg="mod">
          <ac:chgData name="Yaghoobi, Hassan" userId="3e33afe7-62c8-4ade-8476-f73fe399f31e" providerId="ADAL" clId="{25E6FE17-4108-4378-9EC9-6E7127ECA4CF}" dt="2022-07-13T14:36:44.754" v="15" actId="20577"/>
          <ac:spMkLst>
            <pc:docMk/>
            <pc:sldMasterMk cId="0" sldId="2147483648"/>
            <ac:spMk id="1027" creationId="{00000000-0000-0000-0000-000000000000}"/>
          </ac:spMkLst>
        </pc:spChg>
        <pc:sldLayoutChg chg="modSp mod">
          <pc:chgData name="Yaghoobi, Hassan" userId="3e33afe7-62c8-4ade-8476-f73fe399f31e" providerId="ADAL" clId="{25E6FE17-4108-4378-9EC9-6E7127ECA4CF}" dt="2022-07-13T14:37:05.150" v="19" actId="20577"/>
          <pc:sldLayoutMkLst>
            <pc:docMk/>
            <pc:sldMasterMk cId="0" sldId="2147483648"/>
            <pc:sldLayoutMk cId="0" sldId="2147483649"/>
          </pc:sldLayoutMkLst>
          <pc:spChg chg="mod">
            <ac:chgData name="Yaghoobi, Hassan" userId="3e33afe7-62c8-4ade-8476-f73fe399f31e" providerId="ADAL" clId="{25E6FE17-4108-4378-9EC9-6E7127ECA4CF}" dt="2022-07-13T14:37:05.150" v="19" actId="20577"/>
            <ac:spMkLst>
              <pc:docMk/>
              <pc:sldMasterMk cId="0" sldId="2147483648"/>
              <pc:sldLayoutMk cId="0" sldId="2147483649"/>
              <ac:spMk id="4" creationId="{00000000-0000-0000-0000-000000000000}"/>
            </ac:spMkLst>
          </pc:spChg>
        </pc:sldLayoutChg>
        <pc:sldLayoutChg chg="modSp mod">
          <pc:chgData name="Yaghoobi, Hassan" userId="3e33afe7-62c8-4ade-8476-f73fe399f31e" providerId="ADAL" clId="{25E6FE17-4108-4378-9EC9-6E7127ECA4CF}" dt="2022-07-13T14:35:38.832" v="3" actId="20577"/>
          <pc:sldLayoutMkLst>
            <pc:docMk/>
            <pc:sldMasterMk cId="0" sldId="2147483648"/>
            <pc:sldLayoutMk cId="0" sldId="2147483650"/>
          </pc:sldLayoutMkLst>
          <pc:spChg chg="mod">
            <ac:chgData name="Yaghoobi, Hassan" userId="3e33afe7-62c8-4ade-8476-f73fe399f31e" providerId="ADAL" clId="{25E6FE17-4108-4378-9EC9-6E7127ECA4CF}" dt="2022-07-13T14:35:38.832" v="3" actId="20577"/>
            <ac:spMkLst>
              <pc:docMk/>
              <pc:sldMasterMk cId="0" sldId="2147483648"/>
              <pc:sldLayoutMk cId="0" sldId="2147483650"/>
              <ac:spMk id="12" creationId="{00000000-0000-0000-0000-000000000000}"/>
            </ac:spMkLst>
          </pc:spChg>
        </pc:sldLayoutChg>
        <pc:sldLayoutChg chg="modSp mod">
          <pc:chgData name="Yaghoobi, Hassan" userId="3e33afe7-62c8-4ade-8476-f73fe399f31e" providerId="ADAL" clId="{25E6FE17-4108-4378-9EC9-6E7127ECA4CF}" dt="2022-07-13T14:37:18.542" v="27" actId="20577"/>
          <pc:sldLayoutMkLst>
            <pc:docMk/>
            <pc:sldMasterMk cId="0" sldId="2147483648"/>
            <pc:sldLayoutMk cId="0" sldId="2147483651"/>
          </pc:sldLayoutMkLst>
          <pc:spChg chg="mod">
            <ac:chgData name="Yaghoobi, Hassan" userId="3e33afe7-62c8-4ade-8476-f73fe399f31e" providerId="ADAL" clId="{25E6FE17-4108-4378-9EC9-6E7127ECA4CF}" dt="2022-07-13T14:37:18.542" v="27" actId="20577"/>
            <ac:spMkLst>
              <pc:docMk/>
              <pc:sldMasterMk cId="0" sldId="2147483648"/>
              <pc:sldLayoutMk cId="0" sldId="2147483651"/>
              <ac:spMk id="4" creationId="{00000000-0000-0000-0000-000000000000}"/>
            </ac:spMkLst>
          </pc:spChg>
        </pc:sldLayoutChg>
        <pc:sldLayoutChg chg="modSp mod">
          <pc:chgData name="Yaghoobi, Hassan" userId="3e33afe7-62c8-4ade-8476-f73fe399f31e" providerId="ADAL" clId="{25E6FE17-4108-4378-9EC9-6E7127ECA4CF}" dt="2022-07-13T14:37:28.737" v="35" actId="20577"/>
          <pc:sldLayoutMkLst>
            <pc:docMk/>
            <pc:sldMasterMk cId="0" sldId="2147483648"/>
            <pc:sldLayoutMk cId="0" sldId="2147483652"/>
          </pc:sldLayoutMkLst>
          <pc:spChg chg="mod">
            <ac:chgData name="Yaghoobi, Hassan" userId="3e33afe7-62c8-4ade-8476-f73fe399f31e" providerId="ADAL" clId="{25E6FE17-4108-4378-9EC9-6E7127ECA4CF}" dt="2022-07-13T14:37:28.737" v="35" actId="20577"/>
            <ac:spMkLst>
              <pc:docMk/>
              <pc:sldMasterMk cId="0" sldId="2147483648"/>
              <pc:sldLayoutMk cId="0" sldId="2147483652"/>
              <ac:spMk id="5" creationId="{00000000-0000-0000-0000-000000000000}"/>
            </ac:spMkLst>
          </pc:spChg>
        </pc:sldLayoutChg>
        <pc:sldLayoutChg chg="modSp mod">
          <pc:chgData name="Yaghoobi, Hassan" userId="3e33afe7-62c8-4ade-8476-f73fe399f31e" providerId="ADAL" clId="{25E6FE17-4108-4378-9EC9-6E7127ECA4CF}" dt="2022-07-13T14:37:48.305" v="43" actId="20577"/>
          <pc:sldLayoutMkLst>
            <pc:docMk/>
            <pc:sldMasterMk cId="0" sldId="2147483648"/>
            <pc:sldLayoutMk cId="0" sldId="2147483653"/>
          </pc:sldLayoutMkLst>
          <pc:spChg chg="mod">
            <ac:chgData name="Yaghoobi, Hassan" userId="3e33afe7-62c8-4ade-8476-f73fe399f31e" providerId="ADAL" clId="{25E6FE17-4108-4378-9EC9-6E7127ECA4CF}" dt="2022-07-13T14:37:48.305" v="43" actId="20577"/>
            <ac:spMkLst>
              <pc:docMk/>
              <pc:sldMasterMk cId="0" sldId="2147483648"/>
              <pc:sldLayoutMk cId="0" sldId="2147483653"/>
              <ac:spMk id="7" creationId="{00000000-0000-0000-0000-000000000000}"/>
            </ac:spMkLst>
          </pc:spChg>
        </pc:sldLayoutChg>
        <pc:sldLayoutChg chg="modSp mod">
          <pc:chgData name="Yaghoobi, Hassan" userId="3e33afe7-62c8-4ade-8476-f73fe399f31e" providerId="ADAL" clId="{25E6FE17-4108-4378-9EC9-6E7127ECA4CF}" dt="2022-07-13T14:38:00.099" v="51" actId="20577"/>
          <pc:sldLayoutMkLst>
            <pc:docMk/>
            <pc:sldMasterMk cId="0" sldId="2147483648"/>
            <pc:sldLayoutMk cId="0" sldId="2147483654"/>
          </pc:sldLayoutMkLst>
          <pc:spChg chg="mod">
            <ac:chgData name="Yaghoobi, Hassan" userId="3e33afe7-62c8-4ade-8476-f73fe399f31e" providerId="ADAL" clId="{25E6FE17-4108-4378-9EC9-6E7127ECA4CF}" dt="2022-07-13T14:38:00.099" v="51" actId="20577"/>
            <ac:spMkLst>
              <pc:docMk/>
              <pc:sldMasterMk cId="0" sldId="2147483648"/>
              <pc:sldLayoutMk cId="0" sldId="2147483654"/>
              <ac:spMk id="3" creationId="{00000000-0000-0000-0000-000000000000}"/>
            </ac:spMkLst>
          </pc:spChg>
        </pc:sldLayoutChg>
        <pc:sldLayoutChg chg="modSp">
          <pc:chgData name="Yaghoobi, Hassan" userId="3e33afe7-62c8-4ade-8476-f73fe399f31e" providerId="ADAL" clId="{25E6FE17-4108-4378-9EC9-6E7127ECA4CF}" dt="2022-07-13T14:38:23.216" v="52" actId="313"/>
          <pc:sldLayoutMkLst>
            <pc:docMk/>
            <pc:sldMasterMk cId="0" sldId="2147483648"/>
            <pc:sldLayoutMk cId="0" sldId="2147483655"/>
          </pc:sldLayoutMkLst>
          <pc:spChg chg="mod">
            <ac:chgData name="Yaghoobi, Hassan" userId="3e33afe7-62c8-4ade-8476-f73fe399f31e" providerId="ADAL" clId="{25E6FE17-4108-4378-9EC9-6E7127ECA4CF}" dt="2022-07-13T14:38:23.216" v="52" actId="313"/>
            <ac:spMkLst>
              <pc:docMk/>
              <pc:sldMasterMk cId="0" sldId="2147483648"/>
              <pc:sldLayoutMk cId="0" sldId="2147483655"/>
              <ac:spMk id="2" creationId="{00000000-0000-0000-0000-000000000000}"/>
            </ac:spMkLst>
          </pc:spChg>
        </pc:sldLayoutChg>
        <pc:sldLayoutChg chg="modSp">
          <pc:chgData name="Yaghoobi, Hassan" userId="3e33afe7-62c8-4ade-8476-f73fe399f31e" providerId="ADAL" clId="{25E6FE17-4108-4378-9EC9-6E7127ECA4CF}" dt="2022-07-13T14:38:24.136" v="53" actId="313"/>
          <pc:sldLayoutMkLst>
            <pc:docMk/>
            <pc:sldMasterMk cId="0" sldId="2147483648"/>
            <pc:sldLayoutMk cId="0" sldId="2147483658"/>
          </pc:sldLayoutMkLst>
          <pc:spChg chg="mod">
            <ac:chgData name="Yaghoobi, Hassan" userId="3e33afe7-62c8-4ade-8476-f73fe399f31e" providerId="ADAL" clId="{25E6FE17-4108-4378-9EC9-6E7127ECA4CF}" dt="2022-07-13T14:38:24.136" v="53" actId="313"/>
            <ac:spMkLst>
              <pc:docMk/>
              <pc:sldMasterMk cId="0" sldId="2147483648"/>
              <pc:sldLayoutMk cId="0" sldId="2147483658"/>
              <ac:spMk id="4" creationId="{00000000-0000-0000-0000-000000000000}"/>
            </ac:spMkLst>
          </pc:spChg>
        </pc:sldLayoutChg>
        <pc:sldLayoutChg chg="modSp">
          <pc:chgData name="Yaghoobi, Hassan" userId="3e33afe7-62c8-4ade-8476-f73fe399f31e" providerId="ADAL" clId="{25E6FE17-4108-4378-9EC9-6E7127ECA4CF}" dt="2022-07-13T14:38:25.403" v="54" actId="313"/>
          <pc:sldLayoutMkLst>
            <pc:docMk/>
            <pc:sldMasterMk cId="0" sldId="2147483648"/>
            <pc:sldLayoutMk cId="0" sldId="2147483659"/>
          </pc:sldLayoutMkLst>
          <pc:spChg chg="mod">
            <ac:chgData name="Yaghoobi, Hassan" userId="3e33afe7-62c8-4ade-8476-f73fe399f31e" providerId="ADAL" clId="{25E6FE17-4108-4378-9EC9-6E7127ECA4CF}" dt="2022-07-13T14:38:25.403" v="54" actId="313"/>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 2022</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 2022</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 2022</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802.11-22/</a:t>
            </a:r>
            <a:r>
              <a:rPr kumimoji="0" lang="en-US"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08</a:t>
            </a:r>
            <a:r>
              <a:rPr kumimoji="0" lang="en-US" sz="1800" b="1" i="0" u="none" strike="noStrike" kern="1200" cap="none" spc="0" normalizeH="0" baseline="0" dirty="0">
                <a:ln>
                  <a:noFill/>
                </a:ln>
                <a:solidFill>
                  <a:schemeClr val="tx2"/>
                </a:solidFill>
                <a:effectLst/>
                <a:uLnTx/>
                <a:uFillTx/>
                <a:latin typeface="Times New Roman" pitchFamily="16" charset="0"/>
                <a:ea typeface="MS Gothic" charset="-128"/>
              </a:rPr>
              <a:t>84</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itu.int/dms_pub/itu-r/md/19/wp5a/c/R19-WP5A-C-0491!N15!MSW-E.docx" TargetMode="External"/><Relationship Id="rId13" Type="http://schemas.openxmlformats.org/officeDocument/2006/relationships/hyperlink" Target="https://www.itu.int/md/R19-WP5A-C-0568/en" TargetMode="External"/><Relationship Id="rId3" Type="http://schemas.openxmlformats.org/officeDocument/2006/relationships/hyperlink" Target="https://www.itu.int/md/R19-WP5A-C-0491/en" TargetMode="External"/><Relationship Id="rId7" Type="http://schemas.openxmlformats.org/officeDocument/2006/relationships/hyperlink" Target="https://www.itu.int/md/R19-WP5A-C-0576/en" TargetMode="External"/><Relationship Id="rId12" Type="http://schemas.openxmlformats.org/officeDocument/2006/relationships/hyperlink" Target="https://www.itu.int/md/R19-WP5A-C-0548/en" TargetMode="External"/><Relationship Id="rId2" Type="http://schemas.openxmlformats.org/officeDocument/2006/relationships/hyperlink" Target="mailto:langbaozhen@sina.com?subject=WP5A-meeting" TargetMode="External"/><Relationship Id="rId16" Type="http://schemas.openxmlformats.org/officeDocument/2006/relationships/hyperlink" Target="https://www.itu.int/md/meetingdoc.asp?lang=en&amp;parent=R19-WP5A-C-0546" TargetMode="External"/><Relationship Id="rId1" Type="http://schemas.openxmlformats.org/officeDocument/2006/relationships/slideLayout" Target="../slideLayouts/slideLayout2.xml"/><Relationship Id="rId6" Type="http://schemas.openxmlformats.org/officeDocument/2006/relationships/hyperlink" Target="https://www.itu.int/md/R19-WP5A-C-0547/en" TargetMode="External"/><Relationship Id="rId11" Type="http://schemas.openxmlformats.org/officeDocument/2006/relationships/hyperlink" Target="https://www.itu.int/md/R19-WP5A-C-0546/en" TargetMode="External"/><Relationship Id="rId5" Type="http://schemas.openxmlformats.org/officeDocument/2006/relationships/hyperlink" Target="https://www.itu.int/md/R19-WP5A-C-0540/en" TargetMode="External"/><Relationship Id="rId15" Type="http://schemas.openxmlformats.org/officeDocument/2006/relationships/hyperlink" Target="https://www.itu.int/md/meetingdoc.asp?lang=en&amp;parent=R19-WP5A-C&amp;source=IEEE" TargetMode="External"/><Relationship Id="rId10" Type="http://schemas.openxmlformats.org/officeDocument/2006/relationships/hyperlink" Target="https://www.itu.int/md/R19-WP5A-C-0535/en" TargetMode="External"/><Relationship Id="rId4" Type="http://schemas.openxmlformats.org/officeDocument/2006/relationships/hyperlink" Target="https://www.itu.int/dms_pub/itu-r/md/19/wp5a/c/R19-WP5A-C-0491!N16!MSW-E.docx" TargetMode="External"/><Relationship Id="rId9" Type="http://schemas.openxmlformats.org/officeDocument/2006/relationships/hyperlink" Target="https://www.itu.int/md/R19-WP5A-C-0526/en" TargetMode="External"/><Relationship Id="rId14" Type="http://schemas.openxmlformats.org/officeDocument/2006/relationships/hyperlink" Target="https://www.itu.int/md/meetingdoc.asp?lang=en&amp;parent=R19-WP5A-C-0547"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tu.int/md/meetingdoc.asp?lang=en&amp;parent=R19-WP5A-C&amp;source=Canada" TargetMode="External"/><Relationship Id="rId2" Type="http://schemas.openxmlformats.org/officeDocument/2006/relationships/hyperlink" Target="https://www.itu.int/md/meetingdoc.asp?lang=en&amp;parent=R19-WP5A-C-0540" TargetMode="External"/><Relationship Id="rId1" Type="http://schemas.openxmlformats.org/officeDocument/2006/relationships/slideLayout" Target="../slideLayouts/slideLayout2.xml"/><Relationship Id="rId5" Type="http://schemas.openxmlformats.org/officeDocument/2006/relationships/hyperlink" Target="https://www.itu.int/md/meetingdoc.asp?lang=en&amp;parent=R19-WP5A-C&amp;source=Director%2C%20BR" TargetMode="External"/><Relationship Id="rId4" Type="http://schemas.openxmlformats.org/officeDocument/2006/relationships/hyperlink" Target="https://www.itu.int/md/meetingdoc.asp?lang=en&amp;parent=R19-WP5A-C-0576"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www.itu.int/md/meetingdoc.asp?lang=en&amp;parent=R19-WP5A-C-0568" TargetMode="External"/><Relationship Id="rId3" Type="http://schemas.openxmlformats.org/officeDocument/2006/relationships/hyperlink" Target="https://www.itu.int/md/meetingdoc.asp?lang=en&amp;parent=R19-WP5A-C&amp;source=European%20Telecommunications%20Standards%20Institute" TargetMode="External"/><Relationship Id="rId7" Type="http://schemas.openxmlformats.org/officeDocument/2006/relationships/hyperlink" Target="https://www.itu.int/md/meetingdoc.asp?lang=en&amp;parent=R19-WP5A-C&amp;source=China%20%28People&amp;#127;s%20Republic%20of%29" TargetMode="External"/><Relationship Id="rId2" Type="http://schemas.openxmlformats.org/officeDocument/2006/relationships/hyperlink" Target="https://www.itu.int/md/meetingdoc.asp?lang=en&amp;parent=R19-WP5A-C-0526" TargetMode="Externa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548" TargetMode="External"/><Relationship Id="rId5" Type="http://schemas.openxmlformats.org/officeDocument/2006/relationships/hyperlink" Target="https://www.itu.int/md/meetingdoc.asp?lang=en&amp;parent=R19-WP5A-C&amp;source=Korea%20%28Republic%20of%29" TargetMode="External"/><Relationship Id="rId4" Type="http://schemas.openxmlformats.org/officeDocument/2006/relationships/hyperlink" Target="https://www.itu.int/md/meetingdoc.asp?lang=en&amp;parent=R19-WP5A-C-0535" TargetMode="External"/><Relationship Id="rId9" Type="http://schemas.openxmlformats.org/officeDocument/2006/relationships/hyperlink" Target="https://www.itu.int/md/meetingdoc.asp?lang=en&amp;parent=R19-WP5A-C&amp;source=Japa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dms_pub/itu-r/md/19/wp5a/c/R19-WP5A-C-0597!!MSW-E.docx" TargetMode="External"/><Relationship Id="rId2" Type="http://schemas.openxmlformats.org/officeDocument/2006/relationships/hyperlink" Target="https://www.itu.int/dms_pub/itu-r/md/19/wp5a/c/R19-WP5A-C-0597!N15!MSW-E.docx" TargetMode="External"/><Relationship Id="rId1" Type="http://schemas.openxmlformats.org/officeDocument/2006/relationships/slideLayout" Target="../slideLayouts/slideLayout2.xml"/><Relationship Id="rId5" Type="http://schemas.openxmlformats.org/officeDocument/2006/relationships/hyperlink" Target="https://www.itu.int/dms_pub/itu-r/md/19/wp5a/c/R19-WP5A-C-0597!N17!MSW-E.docx" TargetMode="External"/><Relationship Id="rId4" Type="http://schemas.openxmlformats.org/officeDocument/2006/relationships/hyperlink" Target="https://www.itu.int/dms_pub/itu-r/md/19/wp5a/c/R19-WP5A-C-0597!N16!MSW-E.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13" Type="http://schemas.openxmlformats.org/officeDocument/2006/relationships/hyperlink" Target="https://www.itu.int/md/meetingdoc.asp?lang=en&amp;parent=R19-WP5A-C-0547"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12" Type="http://schemas.openxmlformats.org/officeDocument/2006/relationships/hyperlink" Target="https://www.itu.int/md/meetingdoc.asp?lang=en&amp;parent=R19-WP5A-C-043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11" Type="http://schemas.openxmlformats.org/officeDocument/2006/relationships/hyperlink" Target="https://www.itu.int/md/meetingdoc.asp?lang=en&amp;parent=R19-WP5A-C-0439" TargetMode="External"/><Relationship Id="rId5" Type="http://schemas.openxmlformats.org/officeDocument/2006/relationships/hyperlink" Target="https://www.itu.int/md/meetingdoc.asp?lang=en&amp;parent=R19-WP5A-C-0044"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 Id="rId14" Type="http://schemas.openxmlformats.org/officeDocument/2006/relationships/hyperlink" Target="https://www.itu.int/md/meetingdoc.asp?lang=en&amp;parent=R19-WP5A-C-0546"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2/11-22-0333-00-0itu-itu-ahg-closing-report-for-march-2022-plenary.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2022-07-13</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Jul 2022</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181347413"/>
              </p:ext>
            </p:extLst>
          </p:nvPr>
        </p:nvGraphicFramePr>
        <p:xfrm>
          <a:off x="630238" y="2574925"/>
          <a:ext cx="10783887" cy="3741738"/>
        </p:xfrm>
        <a:graphic>
          <a:graphicData uri="http://schemas.openxmlformats.org/presentationml/2006/ole">
            <mc:AlternateContent xmlns:mc="http://schemas.openxmlformats.org/markup-compatibility/2006">
              <mc:Choice xmlns:v="urn:schemas-microsoft-com:vml" Requires="v">
                <p:oleObj name="Document" r:id="rId3" imgW="8245941" imgH="2871150" progId="Word.Document.8">
                  <p:embed/>
                </p:oleObj>
              </mc:Choice>
              <mc:Fallback>
                <p:oleObj name="Document" r:id="rId3" imgW="8245941" imgH="2871150" progId="Word.Document.8">
                  <p:embed/>
                  <p:pic>
                    <p:nvPicPr>
                      <p:cNvPr id="9" name="Object 3"/>
                      <p:cNvPicPr>
                        <a:picLocks noChangeAspect="1" noChangeArrowheads="1"/>
                      </p:cNvPicPr>
                      <p:nvPr/>
                    </p:nvPicPr>
                    <p:blipFill>
                      <a:blip r:embed="rId4"/>
                      <a:srcRect/>
                      <a:stretch>
                        <a:fillRect/>
                      </a:stretch>
                    </p:blipFill>
                    <p:spPr bwMode="auto">
                      <a:xfrm>
                        <a:off x="630238" y="2574925"/>
                        <a:ext cx="10783887" cy="3741738"/>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754778"/>
            <a:ext cx="10361084" cy="5073649"/>
          </a:xfrm>
          <a:ln/>
        </p:spPr>
        <p:txBody>
          <a:bodyPr/>
          <a:lstStyle/>
          <a:p>
            <a:pPr marL="0" indent="0">
              <a:spcBef>
                <a:spcPts val="200"/>
              </a:spcBef>
              <a:defRPr/>
            </a:pPr>
            <a:r>
              <a:rPr lang="en-US" sz="2000" dirty="0"/>
              <a:t>New Contributions</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Contribution for Further Discussion</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References </a:t>
            </a:r>
            <a:endParaRPr lang="en-US" sz="2200" dirty="0"/>
          </a:p>
          <a:p>
            <a:pPr fontAlgn="t">
              <a:buFont typeface="Arial" panose="020B0604020202020204" pitchFamily="34" charset="0"/>
              <a:buChar char="•"/>
            </a:pPr>
            <a:r>
              <a:rPr lang="en-US" sz="1800" b="1" dirty="0"/>
              <a:t>N/A</a:t>
            </a:r>
            <a:endParaRPr lang="en-US" sz="1600" dirty="0">
              <a:solidFill>
                <a:schemeClr val="tx1"/>
              </a:solidFill>
            </a:endParaRPr>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Date Placeholder 6"/>
          <p:cNvSpPr>
            <a:spLocks noGrp="1"/>
          </p:cNvSpPr>
          <p:nvPr>
            <p:ph type="dt" idx="15"/>
          </p:nvPr>
        </p:nvSpPr>
        <p:spPr/>
        <p:txBody>
          <a:bodyPr/>
          <a:lstStyle/>
          <a:p>
            <a:r>
              <a:rPr lang="en-US" dirty="0"/>
              <a:t>Jul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ctr">
            <a:normAutofit/>
          </a:bodyPr>
          <a:lstStyle/>
          <a:p>
            <a:r>
              <a:rPr lang="en-US" altLang="en-US" dirty="0"/>
              <a:t>Updates from ITU-R WP 5A</a:t>
            </a:r>
          </a:p>
        </p:txBody>
      </p:sp>
      <p:sp>
        <p:nvSpPr>
          <p:cNvPr id="6147" name="Content Placeholder 2"/>
          <p:cNvSpPr>
            <a:spLocks noGrp="1"/>
          </p:cNvSpPr>
          <p:nvPr>
            <p:ph idx="1"/>
          </p:nvPr>
        </p:nvSpPr>
        <p:spPr>
          <a:xfrm>
            <a:off x="942976" y="1573210"/>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Geneva, 23 May - 3 June 2022</a:t>
            </a:r>
          </a:p>
          <a:p>
            <a:pPr marL="0" lvl="2" indent="0">
              <a:spcBef>
                <a:spcPts val="300"/>
              </a:spcBef>
              <a:spcAft>
                <a:spcPts val="0"/>
              </a:spcAft>
              <a:defRPr/>
            </a:pPr>
            <a:endParaRPr lang="en-US" sz="2800" dirty="0"/>
          </a:p>
          <a:p>
            <a:pPr marL="342900" lvl="2" indent="-342900">
              <a:spcBef>
                <a:spcPts val="300"/>
              </a:spcBef>
              <a:spcAft>
                <a:spcPts val="0"/>
              </a:spcAft>
              <a:buFont typeface="Arial" panose="020B0604020202020204" pitchFamily="34" charset="0"/>
              <a:buChar char="•"/>
              <a:defRPr/>
            </a:pPr>
            <a:endParaRPr lang="en-US" sz="2800" dirty="0"/>
          </a:p>
          <a:p>
            <a:pPr marL="342900" lvl="2" indent="-342900">
              <a:spcBef>
                <a:spcPts val="300"/>
              </a:spcBef>
              <a:spcAft>
                <a:spcPts val="0"/>
              </a:spcAft>
              <a:buFont typeface="Arial" panose="020B0604020202020204" pitchFamily="34" charset="0"/>
              <a:buChar char="•"/>
              <a:defRPr/>
            </a:pPr>
            <a:endParaRPr lang="en-US" sz="2800" dirty="0"/>
          </a:p>
          <a:p>
            <a:pPr marL="0" lvl="2" indent="0">
              <a:spcBef>
                <a:spcPts val="300"/>
              </a:spcBef>
              <a:spcAft>
                <a:spcPts val="0"/>
              </a:spcAft>
              <a:defRPr/>
            </a:pPr>
            <a:endParaRPr lang="en-US" sz="2800" dirty="0"/>
          </a:p>
          <a:p>
            <a:pPr marL="0" lvl="2" indent="0">
              <a:spcBef>
                <a:spcPts val="300"/>
              </a:spcBef>
              <a:spcAft>
                <a:spcPts val="0"/>
              </a:spcAft>
              <a:defRPr/>
            </a:pPr>
            <a:endParaRPr lang="en-US" sz="2800" dirty="0"/>
          </a:p>
          <a:p>
            <a:pPr marL="342900" lvl="2" indent="-342900">
              <a:spcBef>
                <a:spcPts val="300"/>
              </a:spcBef>
              <a:spcAft>
                <a:spcPts val="0"/>
              </a:spcAft>
              <a:buFont typeface="Arial" panose="020B0604020202020204" pitchFamily="34" charset="0"/>
              <a:buChar char="•"/>
              <a:defRPr/>
            </a:pPr>
            <a:r>
              <a:rPr lang="en-US" sz="2000" dirty="0"/>
              <a:t>IEEE 802 Contributions</a:t>
            </a:r>
            <a:endParaRPr lang="en-US" sz="28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11</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Jul 2022</a:t>
            </a:r>
          </a:p>
        </p:txBody>
      </p:sp>
      <p:graphicFrame>
        <p:nvGraphicFramePr>
          <p:cNvPr id="6" name="Table 5">
            <a:extLst>
              <a:ext uri="{FF2B5EF4-FFF2-40B4-BE49-F238E27FC236}">
                <a16:creationId xmlns:a16="http://schemas.microsoft.com/office/drawing/2014/main" id="{EDD543A3-5366-4728-BE79-E6BBE068CA27}"/>
              </a:ext>
            </a:extLst>
          </p:cNvPr>
          <p:cNvGraphicFramePr>
            <a:graphicFrameLocks noGrp="1"/>
          </p:cNvGraphicFramePr>
          <p:nvPr>
            <p:extLst>
              <p:ext uri="{D42A27DB-BD31-4B8C-83A1-F6EECF244321}">
                <p14:modId xmlns:p14="http://schemas.microsoft.com/office/powerpoint/2010/main" val="2133627289"/>
              </p:ext>
            </p:extLst>
          </p:nvPr>
        </p:nvGraphicFramePr>
        <p:xfrm>
          <a:off x="985162" y="2286000"/>
          <a:ext cx="10024681" cy="1272225"/>
        </p:xfrm>
        <a:graphic>
          <a:graphicData uri="http://schemas.openxmlformats.org/drawingml/2006/table">
            <a:tbl>
              <a:tblPr firstRow="1" firstCol="1" lastRow="1" lastCol="1" bandRow="1" bandCol="1"/>
              <a:tblGrid>
                <a:gridCol w="2336086">
                  <a:extLst>
                    <a:ext uri="{9D8B030D-6E8A-4147-A177-3AD203B41FA5}">
                      <a16:colId xmlns:a16="http://schemas.microsoft.com/office/drawing/2014/main" val="707086549"/>
                    </a:ext>
                  </a:extLst>
                </a:gridCol>
                <a:gridCol w="7688595">
                  <a:extLst>
                    <a:ext uri="{9D8B030D-6E8A-4147-A177-3AD203B41FA5}">
                      <a16:colId xmlns:a16="http://schemas.microsoft.com/office/drawing/2014/main" val="2515921295"/>
                    </a:ext>
                  </a:extLst>
                </a:gridCol>
              </a:tblGrid>
              <a:tr h="303983">
                <a:tc gridSpan="2">
                  <a:txBody>
                    <a:bodyPr/>
                    <a:lstStyle/>
                    <a:p>
                      <a:pPr marL="0" marR="0" hangingPunct="0">
                        <a:spcBef>
                          <a:spcPts val="200"/>
                        </a:spcBef>
                        <a:spcAft>
                          <a:spcPts val="200"/>
                        </a:spcAft>
                        <a:tabLst>
                          <a:tab pos="720090" algn="l"/>
                          <a:tab pos="1188085" algn="l"/>
                          <a:tab pos="1440180" algn="l"/>
                          <a:tab pos="720090" algn="l"/>
                          <a:tab pos="1188085" algn="l"/>
                          <a:tab pos="1383030" algn="l"/>
                          <a:tab pos="1440180" algn="l"/>
                        </a:tabLst>
                      </a:pPr>
                      <a:r>
                        <a:rPr lang="en-CA" sz="1400" b="1" dirty="0">
                          <a:effectLst/>
                          <a:latin typeface="Arial" panose="020B0604020202020204" pitchFamily="34" charset="0"/>
                          <a:ea typeface="Times New Roman" panose="02020603050405020304" pitchFamily="18" charset="0"/>
                        </a:rPr>
                        <a:t>Working Group 2: Systems and standards (Chairman: </a:t>
                      </a:r>
                      <a:r>
                        <a:rPr lang="en-CA" sz="1400" b="1" u="sng" dirty="0">
                          <a:solidFill>
                            <a:srgbClr val="0000CC"/>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Lang </a:t>
                      </a:r>
                      <a:r>
                        <a:rPr lang="en-CA" sz="1400" b="1" u="sng" dirty="0" err="1">
                          <a:solidFill>
                            <a:srgbClr val="0000CC"/>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Baozhen</a:t>
                      </a:r>
                      <a:r>
                        <a:rPr lang="en-CA" sz="1400" b="1" dirty="0">
                          <a:solidFill>
                            <a:srgbClr val="000000"/>
                          </a:solidFill>
                          <a:effectLst/>
                          <a:latin typeface="Arial" panose="020B0604020202020204" pitchFamily="34" charset="0"/>
                          <a:ea typeface="Times New Roman" panose="02020603050405020304" pitchFamily="18" charset="0"/>
                        </a:rPr>
                        <a:t>, China)</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extLst>
                  <a:ext uri="{0D108BD9-81ED-4DB2-BD59-A6C34878D82A}">
                    <a16:rowId xmlns:a16="http://schemas.microsoft.com/office/drawing/2014/main" val="2698852561"/>
                  </a:ext>
                </a:extLst>
              </a:tr>
              <a:tr h="968242">
                <a:tc>
                  <a:txBody>
                    <a:bodyPr/>
                    <a:lstStyle/>
                    <a:p>
                      <a:pPr marL="0" marR="0" hangingPunct="0">
                        <a:spcBef>
                          <a:spcPts val="100"/>
                        </a:spcBef>
                        <a:spcAft>
                          <a:spcPts val="100"/>
                        </a:spcAft>
                        <a:tabLst>
                          <a:tab pos="720090" algn="l"/>
                          <a:tab pos="1188085" algn="l"/>
                          <a:tab pos="1440180" algn="l"/>
                          <a:tab pos="720090" algn="l"/>
                          <a:tab pos="1188085" algn="l"/>
                          <a:tab pos="1383030" algn="l"/>
                          <a:tab pos="1440180" algn="l"/>
                        </a:tabLst>
                      </a:pPr>
                      <a:r>
                        <a:rPr lang="en-CA" sz="1400" b="1" dirty="0">
                          <a:solidFill>
                            <a:srgbClr val="000000"/>
                          </a:solidFill>
                          <a:effectLst/>
                          <a:latin typeface="Arial" panose="020B0604020202020204" pitchFamily="34" charset="0"/>
                          <a:ea typeface="Times New Roman" panose="02020603050405020304" pitchFamily="18" charset="0"/>
                        </a:rPr>
                        <a:t>Broadband Wireless Access</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tc>
                  <a:txBody>
                    <a:bodyPr/>
                    <a:lstStyle/>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400" i="1" u="sng" dirty="0">
                          <a:solidFill>
                            <a:srgbClr val="000000"/>
                          </a:solidFill>
                          <a:effectLst/>
                          <a:latin typeface="Arial" panose="020B0604020202020204" pitchFamily="34" charset="0"/>
                          <a:ea typeface="Times New Roman" panose="02020603050405020304" pitchFamily="18" charset="0"/>
                        </a:rPr>
                        <a:t>Rec. </a:t>
                      </a:r>
                      <a:r>
                        <a:rPr lang="en-CA" sz="1400" i="1" dirty="0">
                          <a:solidFill>
                            <a:srgbClr val="000000"/>
                          </a:solidFill>
                          <a:effectLst/>
                          <a:latin typeface="Arial" panose="020B0604020202020204" pitchFamily="34" charset="0"/>
                          <a:ea typeface="Times New Roman" panose="02020603050405020304" pitchFamily="18" charset="0"/>
                        </a:rPr>
                        <a:t>ITU-R </a:t>
                      </a:r>
                      <a:r>
                        <a:rPr lang="en-CA" sz="1400" i="1" u="sng" dirty="0">
                          <a:solidFill>
                            <a:srgbClr val="000000"/>
                          </a:solidFill>
                          <a:effectLst/>
                          <a:latin typeface="Arial" panose="020B0604020202020204" pitchFamily="34" charset="0"/>
                          <a:ea typeface="Times New Roman" panose="02020603050405020304" pitchFamily="18" charset="0"/>
                        </a:rPr>
                        <a:t>M.1801: </a:t>
                      </a:r>
                      <a:r>
                        <a:rPr lang="en-CA" sz="1400" u="sng" dirty="0">
                          <a:solidFill>
                            <a:srgbClr val="0000CC"/>
                          </a:solidFill>
                          <a:effectLst/>
                          <a:latin typeface="Arial" panose="020B06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491</a:t>
                      </a:r>
                      <a:r>
                        <a:rPr lang="en-CA" sz="1400" u="sng" dirty="0">
                          <a:solidFill>
                            <a:srgbClr val="0000CC"/>
                          </a:solidFill>
                          <a:effectLst/>
                          <a:latin typeface="Arial" panose="020B0604020202020204" pitchFamily="34" charset="0"/>
                          <a:ea typeface="Times New Roman" panose="02020603050405020304" pitchFamily="18" charset="0"/>
                        </a:rPr>
                        <a:t> </a:t>
                      </a:r>
                      <a:r>
                        <a:rPr lang="en-GB" sz="1400" u="sng" dirty="0">
                          <a:solidFill>
                            <a:srgbClr val="0000CC"/>
                          </a:solidFill>
                          <a:effectLst/>
                          <a:latin typeface="Arial" panose="020B06040202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(WP5A); </a:t>
                      </a:r>
                      <a:r>
                        <a:rPr lang="en-CA" sz="1400" u="sng" dirty="0">
                          <a:solidFill>
                            <a:srgbClr val="0000CC"/>
                          </a:solidFill>
                          <a:effectLst/>
                          <a:latin typeface="Arial" panose="020B0604020202020204" pitchFamily="34" charset="0"/>
                          <a:ea typeface="Times New Roman" panose="02020603050405020304" pitchFamily="18" charset="0"/>
                          <a:hlinkClick r:id="rId5">
                            <a:extLst>
                              <a:ext uri="{A12FA001-AC4F-418D-AE19-62706E023703}">
                                <ahyp:hlinkClr xmlns:ahyp="http://schemas.microsoft.com/office/drawing/2018/hyperlinkcolor" val="tx"/>
                              </a:ext>
                            </a:extLst>
                          </a:hlinkClick>
                        </a:rPr>
                        <a:t>540</a:t>
                      </a:r>
                      <a:r>
                        <a:rPr lang="en-CA" sz="1400" u="sng" dirty="0">
                          <a:solidFill>
                            <a:srgbClr val="000000"/>
                          </a:solidFill>
                          <a:effectLst/>
                          <a:latin typeface="Arial" panose="020B0604020202020204" pitchFamily="34" charset="0"/>
                          <a:ea typeface="Times New Roman" panose="02020603050405020304" pitchFamily="18" charset="0"/>
                        </a:rPr>
                        <a:t> (Canada); </a:t>
                      </a:r>
                      <a:r>
                        <a:rPr lang="en-CA" sz="1400" u="sng" dirty="0">
                          <a:solidFill>
                            <a:srgbClr val="0000CC"/>
                          </a:solidFill>
                          <a:effectLst/>
                          <a:latin typeface="Arial" panose="020B0604020202020204" pitchFamily="34" charset="0"/>
                          <a:ea typeface="Times New Roman" panose="02020603050405020304" pitchFamily="18" charset="0"/>
                          <a:hlinkClick r:id="rId6">
                            <a:extLst>
                              <a:ext uri="{A12FA001-AC4F-418D-AE19-62706E023703}">
                                <ahyp:hlinkClr xmlns:ahyp="http://schemas.microsoft.com/office/drawing/2018/hyperlinkcolor" val="tx"/>
                              </a:ext>
                            </a:extLst>
                          </a:hlinkClick>
                        </a:rPr>
                        <a:t>547</a:t>
                      </a:r>
                      <a:r>
                        <a:rPr lang="en-CA" sz="1400" u="sng" dirty="0">
                          <a:solidFill>
                            <a:srgbClr val="000000"/>
                          </a:solidFill>
                          <a:effectLst/>
                          <a:latin typeface="Arial" panose="020B0604020202020204" pitchFamily="34" charset="0"/>
                          <a:ea typeface="Times New Roman" panose="02020603050405020304" pitchFamily="18" charset="0"/>
                        </a:rPr>
                        <a:t> (IEEE);</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CC"/>
                          </a:solidFill>
                          <a:effectLst/>
                          <a:latin typeface="Arial" panose="020B0604020202020204" pitchFamily="34" charset="0"/>
                          <a:ea typeface="Times New Roman" panose="02020603050405020304" pitchFamily="18" charset="0"/>
                          <a:hlinkClick r:id="rId7">
                            <a:extLst>
                              <a:ext uri="{A12FA001-AC4F-418D-AE19-62706E023703}">
                                <ahyp:hlinkClr xmlns:ahyp="http://schemas.microsoft.com/office/drawing/2018/hyperlinkcolor" val="tx"/>
                              </a:ext>
                            </a:extLst>
                          </a:hlinkClick>
                        </a:rPr>
                        <a:t>576</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(XGP Forum)</a:t>
                      </a:r>
                      <a:endParaRPr lang="en-US" sz="1400" dirty="0">
                        <a:effectLst/>
                        <a:latin typeface="Times New Roman" panose="02020603050405020304" pitchFamily="18" charset="0"/>
                        <a:ea typeface="Times New Roman" panose="02020603050405020304" pitchFamily="18" charset="0"/>
                      </a:endParaRPr>
                    </a:p>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400" i="1" u="sng" dirty="0">
                          <a:solidFill>
                            <a:srgbClr val="000000"/>
                          </a:solidFill>
                          <a:effectLst/>
                          <a:latin typeface="Arial" panose="020B0604020202020204" pitchFamily="34" charset="0"/>
                          <a:ea typeface="Times New Roman" panose="02020603050405020304" pitchFamily="18" charset="0"/>
                        </a:rPr>
                        <a:t>Rec. </a:t>
                      </a:r>
                      <a:r>
                        <a:rPr lang="en-CA" sz="1400" i="1" dirty="0">
                          <a:solidFill>
                            <a:srgbClr val="000000"/>
                          </a:solidFill>
                          <a:effectLst/>
                          <a:latin typeface="Arial" panose="020B0604020202020204" pitchFamily="34" charset="0"/>
                          <a:ea typeface="Times New Roman" panose="02020603050405020304" pitchFamily="18" charset="0"/>
                        </a:rPr>
                        <a:t>ITU-R </a:t>
                      </a:r>
                      <a:r>
                        <a:rPr lang="en-CA" sz="1400" i="1" u="sng" dirty="0">
                          <a:solidFill>
                            <a:srgbClr val="000000"/>
                          </a:solidFill>
                          <a:effectLst/>
                          <a:latin typeface="Arial" panose="020B0604020202020204" pitchFamily="34" charset="0"/>
                          <a:ea typeface="Times New Roman" panose="02020603050405020304" pitchFamily="18" charset="0"/>
                        </a:rPr>
                        <a:t>M.1450: </a:t>
                      </a:r>
                      <a:r>
                        <a:rPr lang="en-CA" sz="1400" u="sng" dirty="0">
                          <a:solidFill>
                            <a:srgbClr val="0000CC"/>
                          </a:solidFill>
                          <a:effectLst/>
                          <a:latin typeface="Arial" panose="020B06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491</a:t>
                      </a:r>
                      <a:r>
                        <a:rPr lang="en-CA" sz="1400" u="sng" dirty="0">
                          <a:solidFill>
                            <a:srgbClr val="0000CC"/>
                          </a:solidFill>
                          <a:effectLst/>
                          <a:latin typeface="Arial" panose="020B0604020202020204" pitchFamily="34" charset="0"/>
                          <a:ea typeface="Times New Roman" panose="02020603050405020304" pitchFamily="18" charset="0"/>
                        </a:rPr>
                        <a:t> </a:t>
                      </a:r>
                      <a:r>
                        <a:rPr lang="en-GB" sz="1400" u="sng" dirty="0">
                          <a:solidFill>
                            <a:srgbClr val="0000CC"/>
                          </a:solidFill>
                          <a:effectLst/>
                          <a:latin typeface="Arial" panose="020B0604020202020204" pitchFamily="34" charset="0"/>
                          <a:ea typeface="Times New Roman" panose="02020603050405020304" pitchFamily="18" charset="0"/>
                          <a:hlinkClick r:id="rId8">
                            <a:extLst>
                              <a:ext uri="{A12FA001-AC4F-418D-AE19-62706E023703}">
                                <ahyp:hlinkClr xmlns:ahyp="http://schemas.microsoft.com/office/drawing/2018/hyperlinkcolor" val="tx"/>
                              </a:ext>
                            </a:extLst>
                          </a:hlinkClick>
                        </a:rPr>
                        <a:t>Annex 15</a:t>
                      </a:r>
                      <a:r>
                        <a:rPr lang="en-GB"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(WP5A)</a:t>
                      </a:r>
                      <a:r>
                        <a:rPr lang="en-GB" sz="1400" u="sng" dirty="0">
                          <a:solidFill>
                            <a:srgbClr val="000000"/>
                          </a:solidFill>
                          <a:effectLst/>
                          <a:latin typeface="Arial" panose="020B0604020202020204" pitchFamily="34" charset="0"/>
                          <a:ea typeface="Times New Roman" panose="02020603050405020304" pitchFamily="18" charset="0"/>
                        </a:rPr>
                        <a:t>; </a:t>
                      </a:r>
                      <a:r>
                        <a:rPr lang="en-CA" sz="1400" u="sng" dirty="0">
                          <a:solidFill>
                            <a:srgbClr val="0000CC"/>
                          </a:solidFill>
                          <a:effectLst/>
                          <a:latin typeface="Arial" panose="020B0604020202020204" pitchFamily="34" charset="0"/>
                          <a:ea typeface="Times New Roman" panose="02020603050405020304" pitchFamily="18" charset="0"/>
                          <a:hlinkClick r:id="rId9">
                            <a:extLst>
                              <a:ext uri="{A12FA001-AC4F-418D-AE19-62706E023703}">
                                <ahyp:hlinkClr xmlns:ahyp="http://schemas.microsoft.com/office/drawing/2018/hyperlinkcolor" val="tx"/>
                              </a:ext>
                            </a:extLst>
                          </a:hlinkClick>
                        </a:rPr>
                        <a:t>526</a:t>
                      </a:r>
                      <a:r>
                        <a:rPr lang="en-CA" sz="1400" u="sng" dirty="0">
                          <a:solidFill>
                            <a:srgbClr val="0000FF"/>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(ETSI); </a:t>
                      </a:r>
                      <a:r>
                        <a:rPr lang="en-CA" sz="1400" u="sng" dirty="0">
                          <a:solidFill>
                            <a:srgbClr val="0000CC"/>
                          </a:solidFill>
                          <a:effectLst/>
                          <a:latin typeface="Arial" panose="020B0604020202020204" pitchFamily="34" charset="0"/>
                          <a:ea typeface="Times New Roman" panose="02020603050405020304" pitchFamily="18" charset="0"/>
                          <a:hlinkClick r:id="rId10">
                            <a:extLst>
                              <a:ext uri="{A12FA001-AC4F-418D-AE19-62706E023703}">
                                <ahyp:hlinkClr xmlns:ahyp="http://schemas.microsoft.com/office/drawing/2018/hyperlinkcolor" val="tx"/>
                              </a:ext>
                            </a:extLst>
                          </a:hlinkClick>
                        </a:rPr>
                        <a:t>535</a:t>
                      </a:r>
                      <a:r>
                        <a:rPr lang="en-CA" sz="1400" u="sng" dirty="0">
                          <a:solidFill>
                            <a:srgbClr val="000000"/>
                          </a:solidFill>
                          <a:effectLst/>
                          <a:latin typeface="Arial" panose="020B0604020202020204" pitchFamily="34" charset="0"/>
                          <a:ea typeface="Times New Roman" panose="02020603050405020304" pitchFamily="18" charset="0"/>
                        </a:rPr>
                        <a:t> (Korea); </a:t>
                      </a:r>
                      <a:r>
                        <a:rPr lang="en-CA" sz="1400" u="sng" dirty="0">
                          <a:solidFill>
                            <a:srgbClr val="0000CC"/>
                          </a:solidFill>
                          <a:effectLst/>
                          <a:latin typeface="Arial" panose="020B0604020202020204" pitchFamily="34" charset="0"/>
                          <a:ea typeface="Times New Roman" panose="02020603050405020304" pitchFamily="18" charset="0"/>
                          <a:hlinkClick r:id="rId11">
                            <a:extLst>
                              <a:ext uri="{A12FA001-AC4F-418D-AE19-62706E023703}">
                                <ahyp:hlinkClr xmlns:ahyp="http://schemas.microsoft.com/office/drawing/2018/hyperlinkcolor" val="tx"/>
                              </a:ext>
                            </a:extLst>
                          </a:hlinkClick>
                        </a:rPr>
                        <a:t>546</a:t>
                      </a:r>
                      <a:r>
                        <a:rPr lang="en-CA" sz="1400" u="sng" dirty="0">
                          <a:solidFill>
                            <a:srgbClr val="000000"/>
                          </a:solidFill>
                          <a:effectLst/>
                          <a:latin typeface="Arial" panose="020B0604020202020204" pitchFamily="34" charset="0"/>
                          <a:ea typeface="Times New Roman" panose="02020603050405020304" pitchFamily="18" charset="0"/>
                        </a:rPr>
                        <a:t> (IEEE); </a:t>
                      </a:r>
                      <a:br>
                        <a:rPr lang="en-CA" sz="1400" u="sng" dirty="0">
                          <a:solidFill>
                            <a:srgbClr val="000000"/>
                          </a:solidFill>
                          <a:effectLst/>
                          <a:latin typeface="Arial" panose="020B0604020202020204" pitchFamily="34" charset="0"/>
                          <a:ea typeface="Times New Roman" panose="02020603050405020304" pitchFamily="18" charset="0"/>
                        </a:rPr>
                      </a:br>
                      <a:r>
                        <a:rPr lang="en-CA" sz="1400" u="sng" dirty="0">
                          <a:solidFill>
                            <a:srgbClr val="0000CC"/>
                          </a:solidFill>
                          <a:effectLst/>
                          <a:latin typeface="Arial" panose="020B0604020202020204" pitchFamily="34" charset="0"/>
                          <a:ea typeface="Times New Roman" panose="02020603050405020304" pitchFamily="18" charset="0"/>
                          <a:hlinkClick r:id="rId12">
                            <a:extLst>
                              <a:ext uri="{A12FA001-AC4F-418D-AE19-62706E023703}">
                                <ahyp:hlinkClr xmlns:ahyp="http://schemas.microsoft.com/office/drawing/2018/hyperlinkcolor" val="tx"/>
                              </a:ext>
                            </a:extLst>
                          </a:hlinkClick>
                        </a:rPr>
                        <a:t>548</a:t>
                      </a:r>
                      <a:r>
                        <a:rPr lang="en-CA" sz="1400" u="sng" dirty="0">
                          <a:solidFill>
                            <a:srgbClr val="000000"/>
                          </a:solidFill>
                          <a:effectLst/>
                          <a:latin typeface="Arial" panose="020B0604020202020204" pitchFamily="34" charset="0"/>
                          <a:ea typeface="Times New Roman" panose="02020603050405020304" pitchFamily="18" charset="0"/>
                        </a:rPr>
                        <a:t> (China);</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CC"/>
                          </a:solidFill>
                          <a:effectLst/>
                          <a:latin typeface="Arial" panose="020B0604020202020204" pitchFamily="34" charset="0"/>
                          <a:ea typeface="Times New Roman" panose="02020603050405020304" pitchFamily="18" charset="0"/>
                          <a:hlinkClick r:id="rId13">
                            <a:extLst>
                              <a:ext uri="{A12FA001-AC4F-418D-AE19-62706E023703}">
                                <ahyp:hlinkClr xmlns:ahyp="http://schemas.microsoft.com/office/drawing/2018/hyperlinkcolor" val="tx"/>
                              </a:ext>
                            </a:extLst>
                          </a:hlinkClick>
                        </a:rPr>
                        <a:t>568</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(Japan)</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extLst>
                  <a:ext uri="{0D108BD9-81ED-4DB2-BD59-A6C34878D82A}">
                    <a16:rowId xmlns:a16="http://schemas.microsoft.com/office/drawing/2014/main" val="3552080529"/>
                  </a:ext>
                </a:extLst>
              </a:tr>
            </a:tbl>
          </a:graphicData>
        </a:graphic>
      </p:graphicFrame>
      <p:graphicFrame>
        <p:nvGraphicFramePr>
          <p:cNvPr id="11" name="Table 10">
            <a:extLst>
              <a:ext uri="{FF2B5EF4-FFF2-40B4-BE49-F238E27FC236}">
                <a16:creationId xmlns:a16="http://schemas.microsoft.com/office/drawing/2014/main" id="{214A8D81-ACA4-4292-AE9A-B5CF4982F93A}"/>
              </a:ext>
            </a:extLst>
          </p:cNvPr>
          <p:cNvGraphicFramePr>
            <a:graphicFrameLocks noGrp="1"/>
          </p:cNvGraphicFramePr>
          <p:nvPr>
            <p:extLst>
              <p:ext uri="{D42A27DB-BD31-4B8C-83A1-F6EECF244321}">
                <p14:modId xmlns:p14="http://schemas.microsoft.com/office/powerpoint/2010/main" val="278731467"/>
              </p:ext>
            </p:extLst>
          </p:nvPr>
        </p:nvGraphicFramePr>
        <p:xfrm>
          <a:off x="1180043" y="4800600"/>
          <a:ext cx="9829800" cy="1148080"/>
        </p:xfrm>
        <a:graphic>
          <a:graphicData uri="http://schemas.openxmlformats.org/drawingml/2006/table">
            <a:tbl>
              <a:tblPr/>
              <a:tblGrid>
                <a:gridCol w="92054">
                  <a:extLst>
                    <a:ext uri="{9D8B030D-6E8A-4147-A177-3AD203B41FA5}">
                      <a16:colId xmlns:a16="http://schemas.microsoft.com/office/drawing/2014/main" val="1719737100"/>
                    </a:ext>
                  </a:extLst>
                </a:gridCol>
                <a:gridCol w="902126">
                  <a:extLst>
                    <a:ext uri="{9D8B030D-6E8A-4147-A177-3AD203B41FA5}">
                      <a16:colId xmlns:a16="http://schemas.microsoft.com/office/drawing/2014/main" val="1054783438"/>
                    </a:ext>
                  </a:extLst>
                </a:gridCol>
                <a:gridCol w="7553452">
                  <a:extLst>
                    <a:ext uri="{9D8B030D-6E8A-4147-A177-3AD203B41FA5}">
                      <a16:colId xmlns:a16="http://schemas.microsoft.com/office/drawing/2014/main" val="2072246979"/>
                    </a:ext>
                  </a:extLst>
                </a:gridCol>
                <a:gridCol w="1282168">
                  <a:extLst>
                    <a:ext uri="{9D8B030D-6E8A-4147-A177-3AD203B41FA5}">
                      <a16:colId xmlns:a16="http://schemas.microsoft.com/office/drawing/2014/main" val="3422114436"/>
                    </a:ext>
                  </a:extLst>
                </a:gridCol>
              </a:tblGrid>
              <a:tr h="0">
                <a:tc>
                  <a:txBody>
                    <a:bodyPr/>
                    <a:lstStyle/>
                    <a:p>
                      <a:r>
                        <a:rPr lang="en-US"/>
                        <a:t> </a:t>
                      </a:r>
                    </a:p>
                  </a:txBody>
                  <a:tcPr marL="12700" marR="12700" marT="12700" marB="12700">
                    <a:lnL>
                      <a:noFill/>
                    </a:lnL>
                    <a:lnR>
                      <a:noFill/>
                    </a:lnR>
                    <a:lnT>
                      <a:noFill/>
                    </a:lnT>
                    <a:lnB>
                      <a:noFill/>
                    </a:lnB>
                    <a:solidFill>
                      <a:srgbClr val="E6EAFF"/>
                    </a:solidFill>
                  </a:tcPr>
                </a:tc>
                <a:tc>
                  <a:txBody>
                    <a:bodyPr/>
                    <a:lstStyle/>
                    <a:p>
                      <a:r>
                        <a:rPr lang="en-US" b="1" dirty="0">
                          <a:solidFill>
                            <a:srgbClr val="0000CC"/>
                          </a:solidFill>
                          <a:hlinkClick r:id="rId14">
                            <a:extLst>
                              <a:ext uri="{A12FA001-AC4F-418D-AE19-62706E023703}">
                                <ahyp:hlinkClr xmlns:ahyp="http://schemas.microsoft.com/office/drawing/2018/hyperlinkcolor" val="tx"/>
                              </a:ext>
                            </a:extLst>
                          </a:hlinkClick>
                        </a:rPr>
                        <a:t>[ 547 ]</a:t>
                      </a:r>
                      <a:r>
                        <a:rPr lang="en-US" dirty="0">
                          <a:solidFill>
                            <a:srgbClr val="0000CC"/>
                          </a:solidFill>
                        </a:rPr>
                        <a:t>   </a:t>
                      </a:r>
                      <a:br>
                        <a:rPr lang="en-US" dirty="0">
                          <a:solidFill>
                            <a:srgbClr val="0000CC"/>
                          </a:solidFill>
                        </a:rPr>
                      </a:br>
                      <a:r>
                        <a:rPr lang="en-US"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dirty="0"/>
                        <a:t>Proposed modification to Recommendation ITU-R M.1801-2    </a:t>
                      </a:r>
                    </a:p>
                  </a:txBody>
                  <a:tcPr marL="12700" marR="12700" marT="12700" marB="12700">
                    <a:lnL>
                      <a:noFill/>
                    </a:lnL>
                    <a:lnR>
                      <a:noFill/>
                    </a:lnR>
                    <a:lnT>
                      <a:noFill/>
                    </a:lnT>
                    <a:lnB>
                      <a:noFill/>
                    </a:lnB>
                    <a:solidFill>
                      <a:srgbClr val="E6EAFF"/>
                    </a:solidFill>
                  </a:tcPr>
                </a:tc>
                <a:tc>
                  <a:txBody>
                    <a:bodyPr/>
                    <a:lstStyle/>
                    <a:p>
                      <a:r>
                        <a:rPr lang="en-US" dirty="0">
                          <a:solidFill>
                            <a:srgbClr val="0000CC"/>
                          </a:solidFill>
                          <a:hlinkClick r:id="rId15">
                            <a:extLst>
                              <a:ext uri="{A12FA001-AC4F-418D-AE19-62706E023703}">
                                <ahyp:hlinkClr xmlns:ahyp="http://schemas.microsoft.com/office/drawing/2018/hyperlinkcolor" val="tx"/>
                              </a:ext>
                            </a:extLst>
                          </a:hlinkClick>
                        </a:rPr>
                        <a:t>IEEE</a:t>
                      </a:r>
                      <a:r>
                        <a:rPr lang="en-US"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3624981223"/>
                  </a:ext>
                </a:extLst>
              </a:tr>
              <a:tr h="0">
                <a:tc>
                  <a:txBody>
                    <a:bodyPr/>
                    <a:lstStyle/>
                    <a:p>
                      <a:r>
                        <a:rPr lang="en-US">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b="1" dirty="0">
                          <a:solidFill>
                            <a:srgbClr val="0000CC"/>
                          </a:solidFill>
                          <a:hlinkClick r:id="rId16">
                            <a:extLst>
                              <a:ext uri="{A12FA001-AC4F-418D-AE19-62706E023703}">
                                <ahyp:hlinkClr xmlns:ahyp="http://schemas.microsoft.com/office/drawing/2018/hyperlinkcolor" val="tx"/>
                              </a:ext>
                            </a:extLst>
                          </a:hlinkClick>
                        </a:rPr>
                        <a:t>[ 546 ]</a:t>
                      </a:r>
                      <a:r>
                        <a:rPr lang="en-US" dirty="0">
                          <a:solidFill>
                            <a:srgbClr val="0000CC"/>
                          </a:solidFill>
                        </a:rPr>
                        <a:t>   </a:t>
                      </a:r>
                      <a:br>
                        <a:rPr lang="en-US" dirty="0">
                          <a:solidFill>
                            <a:srgbClr val="0000CC"/>
                          </a:solidFill>
                        </a:rPr>
                      </a:br>
                      <a:r>
                        <a:rPr lang="en-US" dirty="0">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dirty="0"/>
                        <a:t>Proposed modification to Recommendation ITU-R M.1450-5 - Characteristics of broadband radio local area networks    </a:t>
                      </a:r>
                    </a:p>
                  </a:txBody>
                  <a:tcPr marL="12700" marR="12700" marT="12700" marB="12700">
                    <a:lnL>
                      <a:noFill/>
                    </a:lnL>
                    <a:lnR>
                      <a:noFill/>
                    </a:lnR>
                    <a:lnT>
                      <a:noFill/>
                    </a:lnT>
                    <a:lnB>
                      <a:noFill/>
                    </a:lnB>
                    <a:solidFill>
                      <a:srgbClr val="FFFFFF"/>
                    </a:solidFill>
                  </a:tcPr>
                </a:tc>
                <a:tc>
                  <a:txBody>
                    <a:bodyPr/>
                    <a:lstStyle/>
                    <a:p>
                      <a:r>
                        <a:rPr lang="en-US" dirty="0">
                          <a:solidFill>
                            <a:srgbClr val="0000CC"/>
                          </a:solidFill>
                          <a:hlinkClick r:id="rId15">
                            <a:extLst>
                              <a:ext uri="{A12FA001-AC4F-418D-AE19-62706E023703}">
                                <ahyp:hlinkClr xmlns:ahyp="http://schemas.microsoft.com/office/drawing/2018/hyperlinkcolor" val="tx"/>
                              </a:ext>
                            </a:extLst>
                          </a:hlinkClick>
                        </a:rPr>
                        <a:t>IEEE</a:t>
                      </a:r>
                      <a:r>
                        <a:rPr lang="en-US"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1399195894"/>
                  </a:ext>
                </a:extLst>
              </a:tr>
            </a:tbl>
          </a:graphicData>
        </a:graphic>
      </p:graphicFrame>
    </p:spTree>
    <p:extLst>
      <p:ext uri="{BB962C8B-B14F-4D97-AF65-F5344CB8AC3E}">
        <p14:creationId xmlns:p14="http://schemas.microsoft.com/office/powerpoint/2010/main" val="3627640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 – Input Contributions</a:t>
            </a:r>
          </a:p>
        </p:txBody>
      </p:sp>
      <p:sp>
        <p:nvSpPr>
          <p:cNvPr id="6147" name="Content Placeholder 2"/>
          <p:cNvSpPr>
            <a:spLocks noGrp="1"/>
          </p:cNvSpPr>
          <p:nvPr>
            <p:ph idx="1"/>
          </p:nvPr>
        </p:nvSpPr>
        <p:spPr>
          <a:xfrm>
            <a:off x="965200" y="1218407"/>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Other Related Contributions on M.1801</a:t>
            </a:r>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r>
              <a:rPr lang="en-US" sz="2400" dirty="0"/>
              <a:t>Other Related Contributions on M.1450</a:t>
            </a:r>
          </a:p>
          <a:p>
            <a:pPr marL="342900" lvl="2" indent="-342900">
              <a:spcBef>
                <a:spcPts val="300"/>
              </a:spcBef>
              <a:spcAft>
                <a:spcPts val="0"/>
              </a:spcAft>
              <a:buFont typeface="Arial" panose="020B0604020202020204" pitchFamily="34" charset="0"/>
              <a:buChar char="•"/>
              <a:defRPr/>
            </a:pPr>
            <a:endParaRPr lang="en-US" sz="2400" dirty="0"/>
          </a:p>
          <a:p>
            <a:pPr marL="0" lvl="2" indent="0">
              <a:spcBef>
                <a:spcPts val="300"/>
              </a:spcBef>
              <a:spcAft>
                <a:spcPts val="0"/>
              </a:spcAft>
              <a:defRPr/>
            </a:pPr>
            <a:endParaRPr lang="en-US" sz="24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12</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Jul 2022</a:t>
            </a:r>
          </a:p>
        </p:txBody>
      </p:sp>
      <p:graphicFrame>
        <p:nvGraphicFramePr>
          <p:cNvPr id="2" name="Table 1">
            <a:extLst>
              <a:ext uri="{FF2B5EF4-FFF2-40B4-BE49-F238E27FC236}">
                <a16:creationId xmlns:a16="http://schemas.microsoft.com/office/drawing/2014/main" id="{3474197F-6CDC-40C8-A823-109C1C0A60C0}"/>
              </a:ext>
            </a:extLst>
          </p:cNvPr>
          <p:cNvGraphicFramePr>
            <a:graphicFrameLocks noGrp="1"/>
          </p:cNvGraphicFramePr>
          <p:nvPr>
            <p:extLst>
              <p:ext uri="{D42A27DB-BD31-4B8C-83A1-F6EECF244321}">
                <p14:modId xmlns:p14="http://schemas.microsoft.com/office/powerpoint/2010/main" val="3282304877"/>
              </p:ext>
            </p:extLst>
          </p:nvPr>
        </p:nvGraphicFramePr>
        <p:xfrm>
          <a:off x="926358" y="1820629"/>
          <a:ext cx="10438767" cy="2794000"/>
        </p:xfrm>
        <a:graphic>
          <a:graphicData uri="http://schemas.openxmlformats.org/drawingml/2006/table">
            <a:tbl>
              <a:tblPr/>
              <a:tblGrid>
                <a:gridCol w="914399">
                  <a:extLst>
                    <a:ext uri="{9D8B030D-6E8A-4147-A177-3AD203B41FA5}">
                      <a16:colId xmlns:a16="http://schemas.microsoft.com/office/drawing/2014/main" val="928009435"/>
                    </a:ext>
                  </a:extLst>
                </a:gridCol>
                <a:gridCol w="6477000">
                  <a:extLst>
                    <a:ext uri="{9D8B030D-6E8A-4147-A177-3AD203B41FA5}">
                      <a16:colId xmlns:a16="http://schemas.microsoft.com/office/drawing/2014/main" val="1112081529"/>
                    </a:ext>
                  </a:extLst>
                </a:gridCol>
                <a:gridCol w="3047368">
                  <a:extLst>
                    <a:ext uri="{9D8B030D-6E8A-4147-A177-3AD203B41FA5}">
                      <a16:colId xmlns:a16="http://schemas.microsoft.com/office/drawing/2014/main" val="2493061833"/>
                    </a:ext>
                  </a:extLst>
                </a:gridCol>
              </a:tblGrid>
              <a:tr h="0">
                <a:tc>
                  <a:txBody>
                    <a:bodyPr/>
                    <a:lstStyle/>
                    <a:p>
                      <a:r>
                        <a:rPr lang="en-US" sz="1800" b="1" dirty="0">
                          <a:solidFill>
                            <a:srgbClr val="0000CC"/>
                          </a:solidFill>
                          <a:hlinkClick r:id="rId2">
                            <a:extLst>
                              <a:ext uri="{A12FA001-AC4F-418D-AE19-62706E023703}">
                                <ahyp:hlinkClr xmlns:ahyp="http://schemas.microsoft.com/office/drawing/2018/hyperlinkcolor" val="tx"/>
                              </a:ext>
                            </a:extLst>
                          </a:hlinkClick>
                        </a:rPr>
                        <a:t>[ 540 ]</a:t>
                      </a:r>
                      <a:r>
                        <a:rPr lang="en-US" sz="1800" dirty="0">
                          <a:solidFill>
                            <a:srgbClr val="0000CC"/>
                          </a:solidFill>
                        </a:rPr>
                        <a:t>   </a:t>
                      </a:r>
                      <a:br>
                        <a:rPr lang="en-US" sz="1800" dirty="0">
                          <a:solidFill>
                            <a:srgbClr val="0000CC"/>
                          </a:solidFill>
                        </a:rPr>
                      </a:br>
                      <a:r>
                        <a:rPr lang="en-US" sz="18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800" kern="1200" dirty="0">
                          <a:solidFill>
                            <a:schemeClr val="tx1"/>
                          </a:solidFill>
                          <a:latin typeface="+mn-lt"/>
                          <a:ea typeface="+mn-ea"/>
                          <a:cs typeface="+mn-cs"/>
                        </a:rPr>
                        <a:t>Frequencies used by systems based on radio interface standards for broadband wireless access</a:t>
                      </a:r>
                    </a:p>
                    <a:p>
                      <a:pPr marL="285750" indent="-285750">
                        <a:buFont typeface="Arial" panose="020B0604020202020204" pitchFamily="34" charset="0"/>
                        <a:buChar char="•"/>
                      </a:pPr>
                      <a:r>
                        <a:rPr lang="en-US" sz="1800" kern="1200" dirty="0">
                          <a:solidFill>
                            <a:schemeClr val="tx1"/>
                          </a:solidFill>
                          <a:latin typeface="+mn-lt"/>
                          <a:ea typeface="+mn-ea"/>
                          <a:cs typeface="+mn-cs"/>
                        </a:rPr>
                        <a:t>Proposes to develop a new document complementing M.1801: Frequencies used by systems based on radio interface standards  for broadband wireless access</a:t>
                      </a:r>
                    </a:p>
                  </a:txBody>
                  <a:tcPr marL="12700" marR="12700" marT="12700" marB="12700">
                    <a:lnL>
                      <a:noFill/>
                    </a:lnL>
                    <a:lnR>
                      <a:noFill/>
                    </a:lnR>
                    <a:lnT>
                      <a:noFill/>
                    </a:lnT>
                    <a:lnB>
                      <a:noFill/>
                    </a:lnB>
                    <a:solidFill>
                      <a:srgbClr val="E6EAFF"/>
                    </a:solidFill>
                  </a:tcPr>
                </a:tc>
                <a:tc>
                  <a:txBody>
                    <a:bodyPr/>
                    <a:lstStyle/>
                    <a:p>
                      <a:r>
                        <a:rPr lang="en-US" sz="1800" dirty="0">
                          <a:solidFill>
                            <a:srgbClr val="0000CC"/>
                          </a:solidFill>
                          <a:hlinkClick r:id="rId3">
                            <a:extLst>
                              <a:ext uri="{A12FA001-AC4F-418D-AE19-62706E023703}">
                                <ahyp:hlinkClr xmlns:ahyp="http://schemas.microsoft.com/office/drawing/2018/hyperlinkcolor" val="tx"/>
                              </a:ext>
                            </a:extLst>
                          </a:hlinkClick>
                        </a:rPr>
                        <a:t>Canada</a:t>
                      </a:r>
                      <a:r>
                        <a:rPr lang="en-US" sz="18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3438733964"/>
                  </a:ext>
                </a:extLst>
              </a:tr>
              <a:tr h="0">
                <a:tc>
                  <a:txBody>
                    <a:bodyPr/>
                    <a:lstStyle/>
                    <a:p>
                      <a:r>
                        <a:rPr lang="en-US" sz="1800" b="1" dirty="0">
                          <a:solidFill>
                            <a:srgbClr val="0000CC"/>
                          </a:solidFill>
                          <a:hlinkClick r:id="rId4">
                            <a:extLst>
                              <a:ext uri="{A12FA001-AC4F-418D-AE19-62706E023703}">
                                <ahyp:hlinkClr xmlns:ahyp="http://schemas.microsoft.com/office/drawing/2018/hyperlinkcolor" val="tx"/>
                              </a:ext>
                            </a:extLst>
                          </a:hlinkClick>
                        </a:rPr>
                        <a:t>[ 576 ]</a:t>
                      </a:r>
                      <a:r>
                        <a:rPr lang="en-US" sz="1800" dirty="0">
                          <a:solidFill>
                            <a:srgbClr val="0000CC"/>
                          </a:solidFill>
                        </a:rPr>
                        <a:t>   </a:t>
                      </a:r>
                      <a:br>
                        <a:rPr lang="en-US" sz="1800" dirty="0">
                          <a:solidFill>
                            <a:srgbClr val="0000CC"/>
                          </a:solidFill>
                        </a:rPr>
                      </a:br>
                      <a:r>
                        <a:rPr lang="en-US" sz="18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800" kern="1200" dirty="0">
                          <a:solidFill>
                            <a:schemeClr val="tx1"/>
                          </a:solidFill>
                          <a:latin typeface="+mn-lt"/>
                          <a:ea typeface="+mn-ea"/>
                          <a:cs typeface="+mn-cs"/>
                        </a:rPr>
                        <a:t>Reply liaison to request for input for a draft revision of Recommendation ITU-R M.1801-2 </a:t>
                      </a:r>
                    </a:p>
                    <a:p>
                      <a:pPr marL="285750" indent="-285750">
                        <a:buFont typeface="Arial" panose="020B0604020202020204" pitchFamily="34" charset="0"/>
                        <a:buChar char="•"/>
                      </a:pPr>
                      <a:r>
                        <a:rPr lang="en-US" sz="1800" kern="1200" dirty="0">
                          <a:solidFill>
                            <a:schemeClr val="tx1"/>
                          </a:solidFill>
                          <a:latin typeface="+mn-lt"/>
                          <a:ea typeface="+mn-ea"/>
                          <a:cs typeface="+mn-cs"/>
                        </a:rPr>
                        <a:t>Update from XPG Forum on Annex 7: “</a:t>
                      </a:r>
                      <a:r>
                        <a:rPr lang="en-US" sz="1800" kern="1200" dirty="0" err="1">
                          <a:solidFill>
                            <a:schemeClr val="tx1"/>
                          </a:solidFill>
                          <a:latin typeface="+mn-lt"/>
                          <a:ea typeface="+mn-ea"/>
                          <a:cs typeface="+mn-cs"/>
                        </a:rPr>
                        <a:t>eXtended</a:t>
                      </a:r>
                      <a:r>
                        <a:rPr lang="en-US" sz="1800" kern="1200" dirty="0">
                          <a:solidFill>
                            <a:schemeClr val="tx1"/>
                          </a:solidFill>
                          <a:latin typeface="+mn-lt"/>
                          <a:ea typeface="+mn-ea"/>
                          <a:cs typeface="+mn-cs"/>
                        </a:rPr>
                        <a:t> Global Platform: XGP” for broadband wireless access (BWA) systems in the mobile service</a:t>
                      </a:r>
                    </a:p>
                  </a:txBody>
                  <a:tcPr marL="12700" marR="12700" marT="12700" marB="12700">
                    <a:lnL>
                      <a:noFill/>
                    </a:lnL>
                    <a:lnR>
                      <a:noFill/>
                    </a:lnR>
                    <a:lnT>
                      <a:noFill/>
                    </a:lnT>
                    <a:lnB>
                      <a:noFill/>
                    </a:lnB>
                    <a:solidFill>
                      <a:srgbClr val="E6EAFF"/>
                    </a:solidFill>
                  </a:tcPr>
                </a:tc>
                <a:tc>
                  <a:txBody>
                    <a:bodyPr/>
                    <a:lstStyle/>
                    <a:p>
                      <a:r>
                        <a:rPr lang="en-US" sz="1800" dirty="0">
                          <a:solidFill>
                            <a:srgbClr val="0000CC"/>
                          </a:solidFill>
                          <a:hlinkClick r:id="rId5">
                            <a:extLst>
                              <a:ext uri="{A12FA001-AC4F-418D-AE19-62706E023703}">
                                <ahyp:hlinkClr xmlns:ahyp="http://schemas.microsoft.com/office/drawing/2018/hyperlinkcolor" val="tx"/>
                              </a:ext>
                            </a:extLst>
                          </a:hlinkClick>
                        </a:rPr>
                        <a:t>Director, BR</a:t>
                      </a:r>
                      <a:r>
                        <a:rPr lang="en-US" sz="18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4021307250"/>
                  </a:ext>
                </a:extLst>
              </a:tr>
            </a:tbl>
          </a:graphicData>
        </a:graphic>
      </p:graphicFrame>
    </p:spTree>
    <p:extLst>
      <p:ext uri="{BB962C8B-B14F-4D97-AF65-F5344CB8AC3E}">
        <p14:creationId xmlns:p14="http://schemas.microsoft.com/office/powerpoint/2010/main" val="2791506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 – Input Contributions</a:t>
            </a:r>
          </a:p>
        </p:txBody>
      </p:sp>
      <p:sp>
        <p:nvSpPr>
          <p:cNvPr id="6147" name="Content Placeholder 2"/>
          <p:cNvSpPr>
            <a:spLocks noGrp="1"/>
          </p:cNvSpPr>
          <p:nvPr>
            <p:ph idx="1"/>
          </p:nvPr>
        </p:nvSpPr>
        <p:spPr>
          <a:xfrm>
            <a:off x="965200" y="1218407"/>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Other Related Contributions on M.1450</a:t>
            </a:r>
          </a:p>
          <a:p>
            <a:pPr marL="342900" lvl="2" indent="-342900">
              <a:spcBef>
                <a:spcPts val="300"/>
              </a:spcBef>
              <a:spcAft>
                <a:spcPts val="0"/>
              </a:spcAft>
              <a:buFont typeface="Arial" panose="020B0604020202020204" pitchFamily="34" charset="0"/>
              <a:buChar char="•"/>
              <a:defRPr/>
            </a:pPr>
            <a:endParaRPr lang="en-US" sz="2400" dirty="0"/>
          </a:p>
          <a:p>
            <a:pPr marL="0" lvl="2" indent="0">
              <a:spcBef>
                <a:spcPts val="300"/>
              </a:spcBef>
              <a:spcAft>
                <a:spcPts val="0"/>
              </a:spcAft>
              <a:defRPr/>
            </a:pPr>
            <a:endParaRPr lang="en-US" sz="24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13</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Jul 2022</a:t>
            </a:r>
          </a:p>
        </p:txBody>
      </p:sp>
      <p:graphicFrame>
        <p:nvGraphicFramePr>
          <p:cNvPr id="8" name="Table 7">
            <a:extLst>
              <a:ext uri="{FF2B5EF4-FFF2-40B4-BE49-F238E27FC236}">
                <a16:creationId xmlns:a16="http://schemas.microsoft.com/office/drawing/2014/main" id="{4DDC417B-A924-4EBD-836B-CF23F7056D1F}"/>
              </a:ext>
            </a:extLst>
          </p:cNvPr>
          <p:cNvGraphicFramePr>
            <a:graphicFrameLocks noGrp="1"/>
          </p:cNvGraphicFramePr>
          <p:nvPr>
            <p:extLst>
              <p:ext uri="{D42A27DB-BD31-4B8C-83A1-F6EECF244321}">
                <p14:modId xmlns:p14="http://schemas.microsoft.com/office/powerpoint/2010/main" val="3336749315"/>
              </p:ext>
            </p:extLst>
          </p:nvPr>
        </p:nvGraphicFramePr>
        <p:xfrm>
          <a:off x="972185" y="1663308"/>
          <a:ext cx="10438767" cy="4734560"/>
        </p:xfrm>
        <a:graphic>
          <a:graphicData uri="http://schemas.openxmlformats.org/drawingml/2006/table">
            <a:tbl>
              <a:tblPr/>
              <a:tblGrid>
                <a:gridCol w="1051983">
                  <a:extLst>
                    <a:ext uri="{9D8B030D-6E8A-4147-A177-3AD203B41FA5}">
                      <a16:colId xmlns:a16="http://schemas.microsoft.com/office/drawing/2014/main" val="928009435"/>
                    </a:ext>
                  </a:extLst>
                </a:gridCol>
                <a:gridCol w="7729432">
                  <a:extLst>
                    <a:ext uri="{9D8B030D-6E8A-4147-A177-3AD203B41FA5}">
                      <a16:colId xmlns:a16="http://schemas.microsoft.com/office/drawing/2014/main" val="1112081529"/>
                    </a:ext>
                  </a:extLst>
                </a:gridCol>
                <a:gridCol w="1657352">
                  <a:extLst>
                    <a:ext uri="{9D8B030D-6E8A-4147-A177-3AD203B41FA5}">
                      <a16:colId xmlns:a16="http://schemas.microsoft.com/office/drawing/2014/main" val="2493061833"/>
                    </a:ext>
                  </a:extLst>
                </a:gridCol>
              </a:tblGrid>
              <a:tr h="0">
                <a:tc>
                  <a:txBody>
                    <a:bodyPr/>
                    <a:lstStyle/>
                    <a:p>
                      <a:r>
                        <a:rPr lang="en-US" sz="1600" b="1" dirty="0">
                          <a:solidFill>
                            <a:srgbClr val="0000CC"/>
                          </a:solidFill>
                          <a:hlinkClick r:id="rId2">
                            <a:extLst>
                              <a:ext uri="{A12FA001-AC4F-418D-AE19-62706E023703}">
                                <ahyp:hlinkClr xmlns:ahyp="http://schemas.microsoft.com/office/drawing/2018/hyperlinkcolor" val="tx"/>
                              </a:ext>
                            </a:extLst>
                          </a:hlinkClick>
                        </a:rPr>
                        <a:t>[ 526 ]</a:t>
                      </a: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Response liaison statement to ITU-R Working Party 5A    </a:t>
                      </a:r>
                    </a:p>
                    <a:p>
                      <a:pPr marL="285750" indent="-285750">
                        <a:buFont typeface="Arial" panose="020B0604020202020204" pitchFamily="34" charset="0"/>
                        <a:buChar char="•"/>
                      </a:pPr>
                      <a:r>
                        <a:rPr lang="en-US" sz="1600" dirty="0"/>
                        <a:t>ETSI update on Section 2 &amp; Table 2-2 to revise/add parameters</a:t>
                      </a:r>
                    </a:p>
                    <a:p>
                      <a:pPr marL="742950" lvl="1" indent="-285750" hangingPunct="0">
                        <a:buFont typeface="Arial" panose="020B0604020202020204" pitchFamily="34" charset="0"/>
                        <a:buChar char="•"/>
                      </a:pPr>
                      <a:r>
                        <a:rPr lang="en-GB" sz="1600" kern="1200" dirty="0">
                          <a:solidFill>
                            <a:schemeClr val="tx1"/>
                          </a:solidFill>
                          <a:effectLst/>
                          <a:latin typeface="+mn-lt"/>
                          <a:ea typeface="+mn-ea"/>
                          <a:cs typeface="+mn-cs"/>
                        </a:rPr>
                        <a:t>EN 301 893, version 2.1.1 (5GHz)</a:t>
                      </a:r>
                      <a:endParaRPr lang="en-US" sz="1600" kern="1200" dirty="0">
                        <a:solidFill>
                          <a:schemeClr val="tx1"/>
                        </a:solidFill>
                        <a:effectLst/>
                        <a:latin typeface="+mn-lt"/>
                        <a:ea typeface="+mn-ea"/>
                        <a:cs typeface="+mn-cs"/>
                      </a:endParaRPr>
                    </a:p>
                    <a:p>
                      <a:pPr marL="742950" lvl="1" indent="-285750" hangingPunct="0">
                        <a:buFont typeface="Arial" panose="020B0604020202020204" pitchFamily="34" charset="0"/>
                        <a:buChar char="•"/>
                      </a:pPr>
                      <a:r>
                        <a:rPr lang="en-GB" sz="1600" kern="1200" dirty="0">
                          <a:solidFill>
                            <a:schemeClr val="tx1"/>
                          </a:solidFill>
                          <a:effectLst/>
                          <a:latin typeface="+mn-lt"/>
                          <a:ea typeface="+mn-ea"/>
                          <a:cs typeface="+mn-cs"/>
                        </a:rPr>
                        <a:t>EN 302 567, version 2.2.1 (60GHz)</a:t>
                      </a:r>
                      <a:endParaRPr lang="en-US" sz="1600" kern="1200" dirty="0">
                        <a:solidFill>
                          <a:schemeClr val="tx1"/>
                        </a:solidFill>
                        <a:effectLst/>
                        <a:latin typeface="+mn-lt"/>
                        <a:ea typeface="+mn-ea"/>
                        <a:cs typeface="+mn-cs"/>
                      </a:endParaRPr>
                    </a:p>
                    <a:p>
                      <a:pPr marL="742950" lvl="1" indent="-285750" hangingPunct="0">
                        <a:buFont typeface="Arial" panose="020B0604020202020204" pitchFamily="34" charset="0"/>
                        <a:buChar char="•"/>
                      </a:pPr>
                      <a:r>
                        <a:rPr lang="en-GB" sz="1600" kern="1200" dirty="0">
                          <a:solidFill>
                            <a:schemeClr val="tx1"/>
                          </a:solidFill>
                          <a:effectLst/>
                          <a:latin typeface="+mn-lt"/>
                          <a:ea typeface="+mn-ea"/>
                          <a:cs typeface="+mn-cs"/>
                        </a:rPr>
                        <a:t>EN 303 722, version 1.2.1 (60GHz)</a:t>
                      </a:r>
                    </a:p>
                    <a:p>
                      <a:pPr marL="742950" lvl="1" indent="-285750" hangingPunct="0">
                        <a:buFont typeface="Arial" panose="020B0604020202020204" pitchFamily="34" charset="0"/>
                        <a:buChar char="•"/>
                      </a:pPr>
                      <a:r>
                        <a:rPr lang="en-US" sz="1600" kern="1200" dirty="0">
                          <a:solidFill>
                            <a:schemeClr val="tx1"/>
                          </a:solidFill>
                          <a:effectLst/>
                          <a:latin typeface="+mn-lt"/>
                          <a:ea typeface="+mn-ea"/>
                          <a:cs typeface="+mn-cs"/>
                        </a:rPr>
                        <a:t>EN 303 687 version 1.0.0 (6GHz)</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3">
                            <a:extLst>
                              <a:ext uri="{A12FA001-AC4F-418D-AE19-62706E023703}">
                                <ahyp:hlinkClr xmlns:ahyp="http://schemas.microsoft.com/office/drawing/2018/hyperlinkcolor" val="tx"/>
                              </a:ext>
                            </a:extLst>
                          </a:hlinkClick>
                        </a:rPr>
                        <a:t>European Telecommunications Standards Institute</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551849771"/>
                  </a:ext>
                </a:extLst>
              </a:tr>
              <a:tr h="0">
                <a:tc>
                  <a:txBody>
                    <a:bodyPr/>
                    <a:lstStyle/>
                    <a:p>
                      <a:r>
                        <a:rPr lang="en-US" sz="1600" b="1" dirty="0">
                          <a:solidFill>
                            <a:srgbClr val="0000CC"/>
                          </a:solidFill>
                          <a:hlinkClick r:id="rId4">
                            <a:extLst>
                              <a:ext uri="{A12FA001-AC4F-418D-AE19-62706E023703}">
                                <ahyp:hlinkClr xmlns:ahyp="http://schemas.microsoft.com/office/drawing/2018/hyperlinkcolor" val="tx"/>
                              </a:ext>
                            </a:extLst>
                          </a:hlinkClick>
                        </a:rPr>
                        <a:t>[ 535 ]</a:t>
                      </a: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Proposed modification to Recommendation ITU-R M.1450-5</a:t>
                      </a:r>
                    </a:p>
                    <a:p>
                      <a:pPr marL="285750" indent="-285750">
                        <a:buFont typeface="Arial" panose="020B0604020202020204" pitchFamily="34" charset="0"/>
                        <a:buChar char="•"/>
                      </a:pPr>
                      <a:r>
                        <a:rPr lang="en-US" sz="1600" dirty="0"/>
                        <a:t>Updates to “TABLE 3: General technical requirements applicable in certain administrations and/or regions” as related to RLAN operation in 5GHz and 6GHz band in Korea</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5">
                            <a:extLst>
                              <a:ext uri="{A12FA001-AC4F-418D-AE19-62706E023703}">
                                <ahyp:hlinkClr xmlns:ahyp="http://schemas.microsoft.com/office/drawing/2018/hyperlinkcolor" val="tx"/>
                              </a:ext>
                            </a:extLst>
                          </a:hlinkClick>
                        </a:rPr>
                        <a:t>Korea (Republic of)</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379158346"/>
                  </a:ext>
                </a:extLst>
              </a:tr>
              <a:tr h="0">
                <a:tc>
                  <a:txBody>
                    <a:bodyPr/>
                    <a:lstStyle/>
                    <a:p>
                      <a:r>
                        <a:rPr lang="en-US" sz="1600" b="1" dirty="0">
                          <a:solidFill>
                            <a:srgbClr val="0000CC"/>
                          </a:solidFill>
                          <a:hlinkClick r:id="rId6">
                            <a:extLst>
                              <a:ext uri="{A12FA001-AC4F-418D-AE19-62706E023703}">
                                <ahyp:hlinkClr xmlns:ahyp="http://schemas.microsoft.com/office/drawing/2018/hyperlinkcolor" val="tx"/>
                              </a:ext>
                            </a:extLst>
                          </a:hlinkClick>
                        </a:rPr>
                        <a:t>[ 548 ]</a:t>
                      </a:r>
                      <a:r>
                        <a:rPr lang="en-US" sz="1600" dirty="0">
                          <a:solidFill>
                            <a:srgbClr val="0000CC"/>
                          </a:solidFill>
                        </a:rPr>
                        <a:t>   </a:t>
                      </a:r>
                      <a:br>
                        <a:rPr lang="en-US" sz="1600" dirty="0">
                          <a:solidFill>
                            <a:srgbClr val="0000CC"/>
                          </a:solidFill>
                        </a:rPr>
                      </a:b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Proposal on the modification of the working document towards a preliminary draft revision of Recommendation ITU-R M.1450-5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Various proposed changes to Main Section, Annex 2 &amp; 3 removing frequencies from Table 2. Proposed adding a new “</a:t>
                      </a:r>
                      <a:r>
                        <a:rPr lang="en-US" sz="1600" kern="1200" dirty="0">
                          <a:solidFill>
                            <a:schemeClr val="tx1"/>
                          </a:solidFill>
                          <a:latin typeface="+mn-lt"/>
                          <a:ea typeface="+mn-ea"/>
                          <a:cs typeface="+mn-cs"/>
                        </a:rPr>
                        <a:t>Table: </a:t>
                      </a:r>
                      <a:r>
                        <a:rPr lang="en-GB" sz="1600" kern="1200" dirty="0">
                          <a:solidFill>
                            <a:schemeClr val="tx1"/>
                          </a:solidFill>
                          <a:latin typeface="+mn-lt"/>
                          <a:ea typeface="+mn-ea"/>
                          <a:cs typeface="+mn-cs"/>
                        </a:rPr>
                        <a:t>Frequency ranges and use conditions for RLAN in Radio Regulation”</a:t>
                      </a:r>
                      <a:r>
                        <a:rPr lang="en-US" sz="1600" kern="1200" dirty="0">
                          <a:solidFill>
                            <a:schemeClr val="tx1"/>
                          </a:solidFill>
                          <a:latin typeface="+mn-lt"/>
                          <a:ea typeface="+mn-ea"/>
                          <a:cs typeface="+mn-cs"/>
                        </a:rPr>
                        <a:t> to Annex </a:t>
                      </a:r>
                      <a:r>
                        <a:rPr lang="en-US" sz="1600" dirty="0"/>
                        <a:t>3    </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7">
                            <a:extLst>
                              <a:ext uri="{A12FA001-AC4F-418D-AE19-62706E023703}">
                                <ahyp:hlinkClr xmlns:ahyp="http://schemas.microsoft.com/office/drawing/2018/hyperlinkcolor" val="tx"/>
                              </a:ext>
                            </a:extLst>
                          </a:hlinkClick>
                        </a:rPr>
                        <a:t>China (People's Republic of)</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2987850502"/>
                  </a:ext>
                </a:extLst>
              </a:tr>
              <a:tr h="0">
                <a:tc>
                  <a:txBody>
                    <a:bodyPr/>
                    <a:lstStyle/>
                    <a:p>
                      <a:r>
                        <a:rPr lang="en-US" sz="1600" b="1" dirty="0">
                          <a:solidFill>
                            <a:srgbClr val="0000CC"/>
                          </a:solidFill>
                          <a:hlinkClick r:id="rId8">
                            <a:extLst>
                              <a:ext uri="{A12FA001-AC4F-418D-AE19-62706E023703}">
                                <ahyp:hlinkClr xmlns:ahyp="http://schemas.microsoft.com/office/drawing/2018/hyperlinkcolor" val="tx"/>
                              </a:ext>
                            </a:extLst>
                          </a:hlinkClick>
                        </a:rPr>
                        <a:t>[ 568 ]</a:t>
                      </a:r>
                      <a:r>
                        <a:rPr lang="en-US" sz="1600" dirty="0">
                          <a:solidFill>
                            <a:srgbClr val="0000CC"/>
                          </a:solidFill>
                        </a:rPr>
                        <a:t>   </a:t>
                      </a:r>
                      <a:br>
                        <a:rPr lang="en-US" sz="1600" dirty="0">
                          <a:solidFill>
                            <a:srgbClr val="0000CC"/>
                          </a:solidFill>
                        </a:rPr>
                      </a:b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Proposed update of the working document towards a preliminary draft revision of Recommendation ITU-R M.1450-5 - Characteristics of broadband radio local area networks</a:t>
                      </a:r>
                    </a:p>
                    <a:p>
                      <a:pPr marL="285750" indent="-285750">
                        <a:buFont typeface="Arial" panose="020B0604020202020204" pitchFamily="34" charset="0"/>
                        <a:buChar char="•"/>
                      </a:pPr>
                      <a:r>
                        <a:rPr lang="en-US" sz="1600" dirty="0"/>
                        <a:t>Proposed removing draft proposed text in the main section and Annex 2 related to restricting the frequency capability of technologies to co-existence</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9">
                            <a:extLst>
                              <a:ext uri="{A12FA001-AC4F-418D-AE19-62706E023703}">
                                <ahyp:hlinkClr xmlns:ahyp="http://schemas.microsoft.com/office/drawing/2018/hyperlinkcolor" val="tx"/>
                              </a:ext>
                            </a:extLst>
                          </a:hlinkClick>
                        </a:rPr>
                        <a:t>Japan</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267315262"/>
                  </a:ext>
                </a:extLst>
              </a:tr>
            </a:tbl>
          </a:graphicData>
        </a:graphic>
      </p:graphicFrame>
    </p:spTree>
    <p:extLst>
      <p:ext uri="{BB962C8B-B14F-4D97-AF65-F5344CB8AC3E}">
        <p14:creationId xmlns:p14="http://schemas.microsoft.com/office/powerpoint/2010/main" val="4265702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a:t>
            </a:r>
          </a:p>
        </p:txBody>
      </p:sp>
      <p:sp>
        <p:nvSpPr>
          <p:cNvPr id="6147" name="Content Placeholder 2"/>
          <p:cNvSpPr>
            <a:spLocks noGrp="1"/>
          </p:cNvSpPr>
          <p:nvPr>
            <p:ph idx="1"/>
          </p:nvPr>
        </p:nvSpPr>
        <p:spPr>
          <a:xfrm>
            <a:off x="965200" y="1371600"/>
            <a:ext cx="10361084" cy="4570414"/>
          </a:xfrm>
        </p:spPr>
        <p:txBody>
          <a:bodyPr wrap="square" anchor="t">
            <a:normAutofit fontScale="92500" lnSpcReduction="10000"/>
          </a:bodyPr>
          <a:lstStyle/>
          <a:p>
            <a:pPr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US" sz="2000" b="0" dirty="0"/>
              <a:t>Offline Drafting Group on M.1801 &amp; M.1450 lead by WP 5A Chair Jose Costa</a:t>
            </a:r>
            <a:endParaRPr lang="en-GB" sz="2000" b="0" dirty="0"/>
          </a:p>
          <a:p>
            <a:pPr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sz="2000" b="0" dirty="0"/>
              <a:t>DG continued the development of a working document towards a preliminary draft revision of Recommendation ITU-R M.1450-5 and M.1801-2 </a:t>
            </a: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Annex 15</a:t>
            </a:r>
            <a:r>
              <a:rPr lang="en-GB" b="1" dirty="0">
                <a:solidFill>
                  <a:srgbClr val="0000CC"/>
                </a:solidFill>
                <a:latin typeface="Times New Roman" panose="02020603050405020304" pitchFamily="18" charset="0"/>
                <a:ea typeface="Times New Roman" panose="02020603050405020304" pitchFamily="18" charset="0"/>
              </a:rPr>
              <a:t> </a:t>
            </a:r>
            <a:r>
              <a:rPr lang="en-GB" b="1" dirty="0">
                <a:latin typeface="Times New Roman" panose="02020603050405020304" pitchFamily="18" charset="0"/>
                <a:ea typeface="Times New Roman" panose="02020603050405020304" pitchFamily="18" charset="0"/>
              </a:rPr>
              <a:t>to </a:t>
            </a: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 </a:t>
            </a:r>
            <a:r>
              <a:rPr lang="en-GB" b="1" u="sng" dirty="0">
                <a:solidFill>
                  <a:srgbClr val="0000CC"/>
                </a:solidFill>
                <a:latin typeface="Times New Roman" panose="02020603050405020304" pitchFamily="18" charset="0"/>
                <a:ea typeface="DengXian" panose="02010600030101010101" pitchFamily="2" charset="-122"/>
                <a:cs typeface="Times New Roman" panose="02020603050405020304" pitchFamily="18" charset="0"/>
              </a:rPr>
              <a:t> </a:t>
            </a:r>
            <a:r>
              <a:rPr lang="en-GB" b="0" dirty="0"/>
              <a:t>“</a:t>
            </a:r>
            <a:r>
              <a:rPr lang="en-US" b="0" dirty="0"/>
              <a:t>Working document towards a preliminary draft revision of Recommendation ITU-R M.1450-5 - Characteristics of broadband radio local area networks</a:t>
            </a:r>
            <a:r>
              <a:rPr lang="en-GB" b="0" dirty="0"/>
              <a:t>” </a:t>
            </a: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b="1" dirty="0">
                <a:solidFill>
                  <a:srgbClr val="0000CC"/>
                </a:solidFill>
                <a:latin typeface="Times New Roman" panose="02020603050405020304" pitchFamily="18" charset="0"/>
                <a:ea typeface="Times New Roman" panose="02020603050405020304" pitchFamily="18" charset="0"/>
              </a:rPr>
              <a:t> </a:t>
            </a:r>
            <a:r>
              <a:rPr lang="en-GB" b="1" dirty="0">
                <a:latin typeface="Times New Roman" panose="02020603050405020304" pitchFamily="18" charset="0"/>
                <a:ea typeface="Times New Roman" panose="02020603050405020304" pitchFamily="18" charset="0"/>
              </a:rPr>
              <a:t>to </a:t>
            </a: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r>
              <a:rPr lang="en-GB" dirty="0">
                <a:latin typeface="Times New Roman" panose="02020603050405020304" pitchFamily="18" charset="0"/>
                <a:ea typeface="Times New Roman" panose="02020603050405020304" pitchFamily="18" charset="0"/>
              </a:rPr>
              <a:t> </a:t>
            </a:r>
            <a:r>
              <a:rPr lang="en-GB" b="0" dirty="0"/>
              <a:t>“</a:t>
            </a:r>
            <a:r>
              <a:rPr lang="en-US" dirty="0"/>
              <a:t>Working document towards a preliminary draft revision of Recommendation ITU-R M.1801-2 - Radio interface standards for broadband wireless access systems, including mobile and nomadic applications, in the mobile service</a:t>
            </a:r>
            <a:r>
              <a:rPr lang="en-GB" b="0" dirty="0"/>
              <a:t>”</a:t>
            </a: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US" b="1" dirty="0">
                <a:solidFill>
                  <a:srgbClr val="0000CC"/>
                </a:solidFill>
                <a:hlinkClick r:id="rId5">
                  <a:extLst>
                    <a:ext uri="{A12FA001-AC4F-418D-AE19-62706E023703}">
                      <ahyp:hlinkClr xmlns:ahyp="http://schemas.microsoft.com/office/drawing/2018/hyperlinkcolor" val="tx"/>
                    </a:ext>
                  </a:extLst>
                </a:hlinkClick>
              </a:rPr>
              <a:t>Annex 17 </a:t>
            </a:r>
            <a:r>
              <a:rPr lang="en-GB" b="1" dirty="0">
                <a:latin typeface="Times New Roman" panose="02020603050405020304" pitchFamily="18" charset="0"/>
                <a:ea typeface="Times New Roman" panose="02020603050405020304" pitchFamily="18" charset="0"/>
              </a:rPr>
              <a:t>to </a:t>
            </a: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r>
              <a:rPr lang="en-US" dirty="0"/>
              <a:t> </a:t>
            </a:r>
            <a:r>
              <a:rPr lang="en-US" sz="1600" dirty="0"/>
              <a:t>– </a:t>
            </a:r>
            <a:r>
              <a:rPr lang="en-US" dirty="0"/>
              <a:t>“Working document towards a preliminary draft new Report ITU-R M.[bb-</a:t>
            </a:r>
            <a:r>
              <a:rPr lang="en-US" dirty="0" err="1"/>
              <a:t>WAS.freq</a:t>
            </a:r>
            <a:r>
              <a:rPr lang="en-US" dirty="0"/>
              <a:t>] - Frequencies used by systems based on radio interface standards for broadband wireless access”</a:t>
            </a:r>
            <a:endParaRPr lang="en-GB" dirty="0"/>
          </a:p>
          <a:p>
            <a:pPr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sz="2000" b="0" dirty="0"/>
              <a:t>Some members are of the view that sharing studies should be performed before characteristics or standards can be recommended and other members are of the view that the systems would operate under an allocated radiocommunication service in accordance with the RR, so sharing studies should only be considered on a case-by-case basis when needed.</a:t>
            </a:r>
            <a:endParaRPr lang="en-US" sz="1800" dirty="0">
              <a:effectLst/>
              <a:latin typeface="Times New Roman" panose="02020603050405020304" pitchFamily="18" charset="0"/>
              <a:ea typeface="Times New Roman" panose="02020603050405020304" pitchFamily="18" charset="0"/>
            </a:endParaRPr>
          </a:p>
          <a:p>
            <a:pPr marL="400050" lvl="1"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US" sz="1800" b="1" dirty="0">
                <a:effectLst/>
                <a:latin typeface="Times New Roman" panose="02020603050405020304" pitchFamily="18" charset="0"/>
                <a:ea typeface="Times New Roman" panose="02020603050405020304" pitchFamily="18" charset="0"/>
              </a:rPr>
              <a:t>AHG Review of </a:t>
            </a:r>
            <a:r>
              <a:rPr lang="en-GB" sz="18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Annex 15</a:t>
            </a:r>
            <a:r>
              <a:rPr lang="en-GB" sz="1800" b="1" dirty="0">
                <a:solidFill>
                  <a:srgbClr val="0000CC"/>
                </a:solidFill>
                <a:effectLst/>
                <a:latin typeface="Times New Roman" panose="02020603050405020304" pitchFamily="18" charset="0"/>
                <a:ea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to </a:t>
            </a:r>
            <a:r>
              <a:rPr lang="en-GB" sz="18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rPr>
              <a:t>Doc. 5A/597</a:t>
            </a:r>
            <a:r>
              <a:rPr lang="en-GB" sz="1800" b="1" dirty="0"/>
              <a:t> , </a:t>
            </a:r>
            <a:r>
              <a:rPr lang="en-GB" sz="18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sz="1800" b="1" dirty="0">
                <a:solidFill>
                  <a:srgbClr val="0000CC"/>
                </a:solidFill>
                <a:effectLst/>
                <a:latin typeface="Times New Roman" panose="02020603050405020304" pitchFamily="18" charset="0"/>
                <a:ea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to </a:t>
            </a:r>
            <a:r>
              <a:rPr lang="en-GB" sz="18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r>
              <a:rPr lang="en-GB" sz="18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 and </a:t>
            </a:r>
            <a:r>
              <a:rPr lang="en-US" sz="1900" b="1" dirty="0">
                <a:solidFill>
                  <a:srgbClr val="0000CC"/>
                </a:solidFill>
                <a:latin typeface="+mj-lt"/>
                <a:hlinkClick r:id="rId5">
                  <a:extLst>
                    <a:ext uri="{A12FA001-AC4F-418D-AE19-62706E023703}">
                      <ahyp:hlinkClr xmlns:ahyp="http://schemas.microsoft.com/office/drawing/2018/hyperlinkcolor" val="tx"/>
                    </a:ext>
                  </a:extLst>
                </a:hlinkClick>
              </a:rPr>
              <a:t>Annex 17 </a:t>
            </a:r>
            <a:r>
              <a:rPr lang="en-GB" sz="1900" b="1" dirty="0">
                <a:latin typeface="+mj-lt"/>
                <a:ea typeface="Times New Roman" panose="02020603050405020304" pitchFamily="18" charset="0"/>
              </a:rPr>
              <a:t>to </a:t>
            </a:r>
            <a:r>
              <a:rPr lang="en-GB" sz="1900" b="1" u="sng" dirty="0">
                <a:solidFill>
                  <a:srgbClr val="0000CC"/>
                </a:solidFill>
                <a:latin typeface="+mj-l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endParaRPr lang="en-GB" sz="1900" b="1" dirty="0">
              <a:solidFill>
                <a:srgbClr val="0000CC"/>
              </a:solidFill>
              <a:effectLst/>
              <a:latin typeface="+mj-lt"/>
              <a:ea typeface="DengXian" panose="02010600030101010101" pitchFamily="2" charset="-122"/>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14</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Jul 2022</a:t>
            </a:r>
          </a:p>
        </p:txBody>
      </p:sp>
    </p:spTree>
    <p:extLst>
      <p:ext uri="{BB962C8B-B14F-4D97-AF65-F5344CB8AC3E}">
        <p14:creationId xmlns:p14="http://schemas.microsoft.com/office/powerpoint/2010/main" val="3991725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0" lvl="2" indent="0">
              <a:spcBef>
                <a:spcPts val="300"/>
              </a:spcBef>
              <a:spcAft>
                <a:spcPts val="0"/>
              </a:spcAft>
              <a:defRPr/>
            </a:pPr>
            <a:r>
              <a:rPr lang="en-US" sz="2400" b="1" dirty="0"/>
              <a:t>N/A</a:t>
            </a: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Jul 2022</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15</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1698" y="441751"/>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415536"/>
            <a:ext cx="9372599" cy="4875213"/>
          </a:xfrm>
        </p:spPr>
        <p:txBody>
          <a:bodyPr/>
          <a:lstStyle/>
          <a:p>
            <a:pPr marL="342900" lvl="2" indent="-342900">
              <a:spcBef>
                <a:spcPts val="300"/>
              </a:spcBef>
              <a:spcAft>
                <a:spcPts val="0"/>
              </a:spcAft>
              <a:buFont typeface="Arial" panose="020B0604020202020204" pitchFamily="34" charset="0"/>
              <a:buChar char="•"/>
              <a:defRPr/>
            </a:pPr>
            <a:r>
              <a:rPr lang="en-US" sz="2400" b="1" dirty="0"/>
              <a:t>To develop ITU AHG revised recommendations on M.1450 &amp; M.1801 for submission to Working Party 5A</a:t>
            </a:r>
          </a:p>
          <a:p>
            <a:pPr marL="342900" lvl="2" indent="-342900">
              <a:spcBef>
                <a:spcPts val="300"/>
              </a:spcBef>
              <a:spcAft>
                <a:spcPts val="0"/>
              </a:spcAft>
              <a:buFont typeface="Arial" panose="020B0604020202020204" pitchFamily="34" charset="0"/>
              <a:buChar char="•"/>
              <a:defRPr/>
            </a:pPr>
            <a:r>
              <a:rPr lang="en-US" sz="2400" b="1" dirty="0"/>
              <a:t>Working Party 5A Next Meeting Dates</a:t>
            </a:r>
          </a:p>
          <a:p>
            <a:pPr marL="800100" lvl="3" indent="-342900">
              <a:spcBef>
                <a:spcPts val="300"/>
              </a:spcBef>
              <a:spcAft>
                <a:spcPts val="0"/>
              </a:spcAft>
              <a:buFont typeface="Arial" panose="020B0604020202020204" pitchFamily="34" charset="0"/>
              <a:buChar char="•"/>
              <a:defRPr/>
            </a:pPr>
            <a:r>
              <a:rPr lang="pt-BR" sz="2200" dirty="0"/>
              <a:t>2022-11-14 to 2022-11-25</a:t>
            </a:r>
          </a:p>
          <a:p>
            <a:pPr marL="342900" lvl="2" indent="-342900">
              <a:spcBef>
                <a:spcPts val="300"/>
              </a:spcBef>
              <a:spcAft>
                <a:spcPts val="0"/>
              </a:spcAft>
              <a:buFont typeface="Arial" panose="020B0604020202020204" pitchFamily="34" charset="0"/>
              <a:buChar char="•"/>
              <a:defRPr/>
            </a:pPr>
            <a:r>
              <a:rPr lang="en-US" sz="2600" b="1" dirty="0"/>
              <a:t>Next ITU AHG Meeting: </a:t>
            </a:r>
          </a:p>
          <a:p>
            <a:pPr marL="800100" lvl="3" indent="-342900">
              <a:spcBef>
                <a:spcPts val="300"/>
              </a:spcBef>
              <a:spcAft>
                <a:spcPts val="0"/>
              </a:spcAft>
              <a:buFont typeface="Arial" panose="020B0604020202020204" pitchFamily="34" charset="0"/>
              <a:buChar char="•"/>
              <a:defRPr/>
            </a:pPr>
            <a:r>
              <a:rPr lang="en-US" sz="2200" dirty="0"/>
              <a:t>[TBD]</a:t>
            </a:r>
          </a:p>
          <a:p>
            <a:pPr marL="342900" lvl="2" indent="-342900">
              <a:spcBef>
                <a:spcPts val="300"/>
              </a:spcBef>
              <a:spcAft>
                <a:spcPts val="0"/>
              </a:spcAft>
              <a:buFont typeface="Arial" panose="020B0604020202020204" pitchFamily="34" charset="0"/>
              <a:buChar char="•"/>
              <a:defRPr/>
            </a:pPr>
            <a:r>
              <a:rPr lang="en-US" sz="2800" b="1" dirty="0"/>
              <a:t>Any New Business?</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Jul 2022</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16</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5458" y="26590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44033" y="914400"/>
            <a:ext cx="10361084" cy="5334000"/>
          </a:xfrm>
        </p:spPr>
        <p:txBody>
          <a:bodyPr/>
          <a:lstStyle/>
          <a:p>
            <a:r>
              <a:rPr lang="en-US" sz="1400" dirty="0"/>
              <a:t>ITU AHG – Background Material</a:t>
            </a:r>
          </a:p>
          <a:p>
            <a:pPr marL="457200" indent="-457200">
              <a:spcBef>
                <a:spcPts val="200"/>
              </a:spcBef>
              <a:buFont typeface="+mj-lt"/>
              <a:buAutoNum type="arabicPeriod"/>
              <a:defRPr/>
            </a:pPr>
            <a:r>
              <a:rPr lang="en-US" sz="1400" dirty="0"/>
              <a:t>ITU-R M.1450-5 (R-REC-M.1450-5-201404-I!!PDF-E): Characteristics of broadband radio local area networks, (02/2014) </a:t>
            </a:r>
          </a:p>
          <a:p>
            <a:pPr marL="400050" lvl="1" indent="0">
              <a:spcBef>
                <a:spcPts val="200"/>
              </a:spcBef>
              <a:defRPr/>
            </a:pPr>
            <a:r>
              <a:rPr lang="en-US" sz="1400" u="sng" dirty="0">
                <a:solidFill>
                  <a:srgbClr val="0000CC"/>
                </a:solidFill>
                <a:hlinkClick r:id="rId3">
                  <a:extLst>
                    <a:ext uri="{A12FA001-AC4F-418D-AE19-62706E023703}">
                      <ahyp:hlinkClr xmlns:ahyp="http://schemas.microsoft.com/office/drawing/2018/hyperlinkcolor" val="tx"/>
                    </a:ext>
                  </a:extLst>
                </a:hlinkClick>
              </a:rPr>
              <a:t>https://mentor.ieee.org/802.18/dcn/19/18-19-0157-00-0000-an-update-on-the-recommendation-itu-r-m-1450-5.pptx</a:t>
            </a:r>
            <a:endParaRPr lang="en-US" sz="1400" dirty="0">
              <a:solidFill>
                <a:srgbClr val="0000CC"/>
              </a:solidFill>
            </a:endParaRPr>
          </a:p>
          <a:p>
            <a:pPr marL="457200" indent="-457200">
              <a:spcBef>
                <a:spcPts val="200"/>
              </a:spcBef>
              <a:buFont typeface="+mj-lt"/>
              <a:buAutoNum type="arabicPeriod"/>
              <a:defRPr/>
            </a:pPr>
            <a:r>
              <a:rPr lang="en-US" sz="1400" dirty="0"/>
              <a:t>ITU-R M.1801-2 (R-REC-M.1801-2-201302-I!!PDF-E): Radio interface standards for broadband wireless access systems, including mobile and nomadic applications, in the mobile service operating below 6 GHz, (02/2013)</a:t>
            </a:r>
            <a:endParaRPr lang="en-GB" sz="1400" dirty="0"/>
          </a:p>
          <a:p>
            <a:pPr marL="0" indent="0">
              <a:spcBef>
                <a:spcPts val="200"/>
              </a:spcBef>
              <a:defRPr/>
            </a:pPr>
            <a:r>
              <a:rPr lang="en-GB" sz="1400" u="sng" dirty="0">
                <a:solidFill>
                  <a:srgbClr val="CCCCFF"/>
                </a:solidFill>
                <a:hlinkClick r:id="rId4">
                  <a:extLst>
                    <a:ext uri="{A12FA001-AC4F-418D-AE19-62706E023703}">
                      <ahyp:hlinkClr xmlns:ahyp="http://schemas.microsoft.com/office/drawing/2018/hyperlinkcolor" val="tx"/>
                    </a:ext>
                  </a:extLst>
                </a:hlinkClick>
              </a:rPr>
              <a:t>	</a:t>
            </a:r>
            <a:r>
              <a:rPr lang="en-US" sz="1400" u="sng" dirty="0">
                <a:solidFill>
                  <a:srgbClr val="0000CC"/>
                </a:solidFill>
                <a:hlinkClick r:id="rId4">
                  <a:extLst>
                    <a:ext uri="{A12FA001-AC4F-418D-AE19-62706E023703}">
                      <ahyp:hlinkClr xmlns:ahyp="http://schemas.microsoft.com/office/drawing/2018/hyperlinkcolor" val="tx"/>
                    </a:ext>
                  </a:extLst>
                </a:hlinkClick>
              </a:rPr>
              <a:t>https://www.itu.int/dms_pubrec/itu-r/rec/m/R-REC-M.1801-2-201302-I!!PDF-E.pdf</a:t>
            </a:r>
            <a:endParaRPr lang="en-US" sz="1400" dirty="0">
              <a:solidFill>
                <a:srgbClr val="0000CC"/>
              </a:solidFill>
            </a:endParaRPr>
          </a:p>
          <a:p>
            <a:pPr>
              <a:defRPr/>
            </a:pPr>
            <a:r>
              <a:rPr lang="en-US" sz="1400" dirty="0"/>
              <a:t>IEEE 802 contributions to WP5A July 2020 Meeting under agenda item RLAN characteristics</a:t>
            </a:r>
          </a:p>
          <a:p>
            <a:pPr marL="457200" lvl="2" indent="-457200">
              <a:spcBef>
                <a:spcPts val="300"/>
              </a:spcBef>
              <a:spcAft>
                <a:spcPts val="0"/>
              </a:spcAft>
              <a:buFont typeface="+mj-lt"/>
              <a:buAutoNum type="arabicPeriod"/>
              <a:defRPr/>
            </a:pPr>
            <a:r>
              <a:rPr lang="en-US" sz="1400" b="1" dirty="0">
                <a:cs typeface="+mn-cs"/>
              </a:rPr>
              <a:t>Proposed modification to Recommendation ITU-R M.1450-5 </a:t>
            </a:r>
            <a:r>
              <a:rPr lang="en-US" sz="1400" dirty="0">
                <a:solidFill>
                  <a:srgbClr val="0000CC"/>
                </a:solidFill>
                <a:hlinkClick r:id="rId5">
                  <a:extLst>
                    <a:ext uri="{A12FA001-AC4F-418D-AE19-62706E023703}">
                      <ahyp:hlinkClr xmlns:ahyp="http://schemas.microsoft.com/office/drawing/2018/hyperlinkcolor" val="tx"/>
                    </a:ext>
                  </a:extLst>
                </a:hlinkClick>
              </a:rPr>
              <a:t>[44]</a:t>
            </a:r>
            <a:endParaRPr lang="en-US" sz="1400" dirty="0">
              <a:solidFill>
                <a:srgbClr val="0000CC"/>
              </a:solidFill>
            </a:endParaRPr>
          </a:p>
          <a:p>
            <a:pPr marL="457200" lvl="2" indent="-457200">
              <a:spcBef>
                <a:spcPts val="300"/>
              </a:spcBef>
              <a:spcAft>
                <a:spcPts val="0"/>
              </a:spcAft>
              <a:buFont typeface="+mj-lt"/>
              <a:buAutoNum type="arabicPeriod"/>
              <a:defRPr/>
            </a:pPr>
            <a:r>
              <a:rPr lang="en-US" sz="1400" b="1" dirty="0">
                <a:cs typeface="+mn-cs"/>
              </a:rPr>
              <a:t>Proposed modification to Recommendation ITU-R M.1801-2 </a:t>
            </a:r>
            <a:r>
              <a:rPr lang="en-US" sz="1400" dirty="0">
                <a:solidFill>
                  <a:srgbClr val="0000CC"/>
                </a:solidFill>
                <a:hlinkClick r:id="rId6">
                  <a:extLst>
                    <a:ext uri="{A12FA001-AC4F-418D-AE19-62706E023703}">
                      <ahyp:hlinkClr xmlns:ahyp="http://schemas.microsoft.com/office/drawing/2018/hyperlinkcolor" val="tx"/>
                    </a:ext>
                  </a:extLst>
                </a:hlinkClick>
              </a:rPr>
              <a:t>[43]</a:t>
            </a:r>
            <a:endParaRPr lang="en-US" sz="1400" u="sng" dirty="0">
              <a:solidFill>
                <a:srgbClr val="0000CC"/>
              </a:solidFill>
            </a:endParaRPr>
          </a:p>
          <a:p>
            <a:pPr>
              <a:defRPr/>
            </a:pPr>
            <a:r>
              <a:rPr lang="en-US" sz="14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400" b="1" dirty="0"/>
              <a:t>Proposed modification to Recommendation ITU-R M.1450-5 </a:t>
            </a:r>
            <a:r>
              <a:rPr lang="en-US" sz="1400" dirty="0">
                <a:solidFill>
                  <a:srgbClr val="0000CC"/>
                </a:solidFill>
                <a:hlinkClick r:id="rId7">
                  <a:extLst>
                    <a:ext uri="{A12FA001-AC4F-418D-AE19-62706E023703}">
                      <ahyp:hlinkClr xmlns:ahyp="http://schemas.microsoft.com/office/drawing/2018/hyperlinkcolor" val="tx"/>
                    </a:ext>
                  </a:extLst>
                </a:hlinkClick>
              </a:rPr>
              <a:t>[154]</a:t>
            </a:r>
            <a:endParaRPr lang="en-US" sz="1400" dirty="0">
              <a:solidFill>
                <a:srgbClr val="0000CC"/>
              </a:solidFill>
            </a:endParaRPr>
          </a:p>
          <a:p>
            <a:pPr marL="457200" lvl="2" indent="-457200">
              <a:spcBef>
                <a:spcPts val="300"/>
              </a:spcBef>
              <a:spcAft>
                <a:spcPts val="0"/>
              </a:spcAft>
              <a:buFont typeface="+mj-lt"/>
              <a:buAutoNum type="arabicPeriod"/>
              <a:defRPr/>
            </a:pPr>
            <a:r>
              <a:rPr lang="en-US" sz="1400" b="1" dirty="0"/>
              <a:t>Proposed modification to Recommendation ITU-R M.1801-2 </a:t>
            </a:r>
            <a:r>
              <a:rPr lang="en-US" sz="1400" dirty="0">
                <a:solidFill>
                  <a:srgbClr val="0000CC"/>
                </a:solidFill>
                <a:hlinkClick r:id="rId8">
                  <a:extLst>
                    <a:ext uri="{A12FA001-AC4F-418D-AE19-62706E023703}">
                      <ahyp:hlinkClr xmlns:ahyp="http://schemas.microsoft.com/office/drawing/2018/hyperlinkcolor" val="tx"/>
                    </a:ext>
                  </a:extLst>
                </a:hlinkClick>
              </a:rPr>
              <a:t>[153]</a:t>
            </a:r>
            <a:endParaRPr lang="en-US" sz="1400" dirty="0">
              <a:solidFill>
                <a:srgbClr val="0000CC"/>
              </a:solidFill>
            </a:endParaRPr>
          </a:p>
          <a:p>
            <a:pPr marL="0" lvl="2" indent="0">
              <a:spcBef>
                <a:spcPts val="300"/>
              </a:spcBef>
              <a:spcAft>
                <a:spcPts val="0"/>
              </a:spcAft>
              <a:defRPr/>
            </a:pPr>
            <a:r>
              <a:rPr lang="en-US" sz="1400"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400" b="1" dirty="0">
                <a:solidFill>
                  <a:schemeClr val="tx1"/>
                </a:solidFill>
              </a:rPr>
              <a:t>Proposed modification to Recommendation ITU-R M.1450-5 </a:t>
            </a:r>
            <a:r>
              <a:rPr lang="en-US" sz="1400" b="1" dirty="0">
                <a:solidFill>
                  <a:srgbClr val="0000CC"/>
                </a:solidFill>
              </a:rPr>
              <a:t>[</a:t>
            </a:r>
            <a:r>
              <a:rPr lang="en-US" sz="1400" b="1" dirty="0">
                <a:solidFill>
                  <a:srgbClr val="0000CC"/>
                </a:solidFill>
                <a:hlinkClick r:id="rId9">
                  <a:extLst>
                    <a:ext uri="{A12FA001-AC4F-418D-AE19-62706E023703}">
                      <ahyp:hlinkClr xmlns:ahyp="http://schemas.microsoft.com/office/drawing/2018/hyperlinkcolor" val="tx"/>
                    </a:ext>
                  </a:extLst>
                </a:hlinkClick>
              </a:rPr>
              <a:t> 245 </a:t>
            </a:r>
            <a:r>
              <a:rPr lang="en-US" sz="1400" b="1" dirty="0">
                <a:solidFill>
                  <a:srgbClr val="0000CC"/>
                </a:solidFill>
              </a:rPr>
              <a:t>] </a:t>
            </a:r>
          </a:p>
          <a:p>
            <a:pPr marL="342900" lvl="2" indent="-342900">
              <a:spcBef>
                <a:spcPts val="300"/>
              </a:spcBef>
              <a:spcAft>
                <a:spcPts val="0"/>
              </a:spcAft>
              <a:buFont typeface="+mj-lt"/>
              <a:buAutoNum type="arabicPeriod"/>
              <a:defRPr/>
            </a:pPr>
            <a:r>
              <a:rPr lang="en-US" sz="1400" b="1" dirty="0">
                <a:solidFill>
                  <a:schemeClr val="tx1"/>
                </a:solidFill>
              </a:rPr>
              <a:t>Proposed modification to Recommendation ITU-R M.1801-2 </a:t>
            </a:r>
            <a:r>
              <a:rPr lang="en-US" sz="1400" b="1" dirty="0">
                <a:solidFill>
                  <a:srgbClr val="0000CC"/>
                </a:solidFill>
              </a:rPr>
              <a:t>[ </a:t>
            </a:r>
            <a:r>
              <a:rPr lang="en-US" sz="1400" b="1" dirty="0">
                <a:solidFill>
                  <a:srgbClr val="0000CC"/>
                </a:solidFill>
                <a:hlinkClick r:id="rId10">
                  <a:extLst>
                    <a:ext uri="{A12FA001-AC4F-418D-AE19-62706E023703}">
                      <ahyp:hlinkClr xmlns:ahyp="http://schemas.microsoft.com/office/drawing/2018/hyperlinkcolor" val="tx"/>
                    </a:ext>
                  </a:extLst>
                </a:hlinkClick>
              </a:rPr>
              <a:t>246 </a:t>
            </a:r>
            <a:r>
              <a:rPr lang="en-US" sz="1400" b="1" dirty="0">
                <a:solidFill>
                  <a:srgbClr val="0000CC"/>
                </a:solidFill>
              </a:rPr>
              <a:t>] </a:t>
            </a:r>
          </a:p>
          <a:p>
            <a:pPr marL="0" lvl="2" indent="0">
              <a:spcBef>
                <a:spcPts val="300"/>
              </a:spcBef>
              <a:spcAft>
                <a:spcPts val="0"/>
              </a:spcAft>
              <a:defRPr/>
            </a:pPr>
            <a:r>
              <a:rPr lang="en-US" sz="1400" b="1" dirty="0">
                <a:cs typeface="+mn-cs"/>
              </a:rPr>
              <a:t>IEEE 802 contributions to WP5A Nov 2021 Meeting under agenda item RLAN characteristics</a:t>
            </a:r>
            <a:endParaRPr lang="en-US" sz="14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400" kern="1200" dirty="0">
                <a:solidFill>
                  <a:srgbClr val="0000CC"/>
                </a:solidFill>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[ 439 ]</a:t>
            </a:r>
            <a:r>
              <a:rPr lang="en-US" sz="1400" b="0" kern="1200" dirty="0">
                <a:solidFill>
                  <a:srgbClr val="0000CC"/>
                </a:solidFill>
                <a:latin typeface="Times New Roman" panose="02020603050405020304" pitchFamily="18" charset="0"/>
                <a:ea typeface="MS Gothic" panose="020B0609070205080204" pitchFamily="49" charset="-128"/>
              </a:rPr>
              <a:t>   </a:t>
            </a:r>
            <a:endParaRPr lang="en-US" sz="1400" b="0" i="0" u="none" strike="noStrike" dirty="0">
              <a:solidFill>
                <a:srgbClr val="0000CC"/>
              </a:solidFill>
              <a:effectLst/>
              <a:latin typeface="Arial" panose="020B0604020202020204" pitchFamily="34" charset="0"/>
            </a:endParaRPr>
          </a:p>
          <a:p>
            <a:pPr marL="0" fontAlgn="t">
              <a:spcBef>
                <a:spcPts val="0"/>
              </a:spcBef>
              <a:spcAft>
                <a:spcPts val="0"/>
              </a:spcAft>
              <a:buFont typeface="+mj-lt"/>
              <a:buAutoNum type="arabicPeriod"/>
            </a:pP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400" i="0" u="none" strike="noStrike" kern="1200" dirty="0">
                <a:solidFill>
                  <a:srgbClr val="0000CC"/>
                </a:solidFill>
                <a:effectLst/>
                <a:latin typeface="Times New Roman" panose="02020603050405020304" pitchFamily="18" charset="0"/>
                <a:ea typeface="MS Gothic" panose="020B0609070205080204" pitchFamily="49" charset="-128"/>
              </a:rPr>
              <a:t> </a:t>
            </a:r>
            <a:r>
              <a:rPr lang="en-US" sz="1400" kern="1200" dirty="0">
                <a:solidFill>
                  <a:srgbClr val="0000CC"/>
                </a:solidFill>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[ 438 ]</a:t>
            </a:r>
            <a:r>
              <a:rPr lang="en-US" sz="1400" b="0" kern="1200" dirty="0">
                <a:solidFill>
                  <a:srgbClr val="0000CC"/>
                </a:solidFill>
                <a:latin typeface="Times New Roman" panose="02020603050405020304" pitchFamily="18" charset="0"/>
                <a:ea typeface="MS Gothic" panose="020B0609070205080204" pitchFamily="49" charset="-128"/>
              </a:rPr>
              <a:t>   </a:t>
            </a:r>
          </a:p>
          <a:p>
            <a:pPr marL="0" lvl="2" indent="0">
              <a:spcBef>
                <a:spcPts val="300"/>
              </a:spcBef>
              <a:spcAft>
                <a:spcPts val="0"/>
              </a:spcAft>
              <a:defRPr/>
            </a:pPr>
            <a:r>
              <a:rPr lang="en-US" sz="1400" b="1" dirty="0">
                <a:cs typeface="+mn-cs"/>
              </a:rPr>
              <a:t>IEEE 802 contributions to WP5A Nov 2021 Meeting under agenda item RLAN characteristics</a:t>
            </a:r>
          </a:p>
          <a:p>
            <a:pPr marL="342900" lvl="2" indent="-342900">
              <a:spcBef>
                <a:spcPts val="300"/>
              </a:spcBef>
              <a:spcAft>
                <a:spcPts val="0"/>
              </a:spcAft>
              <a:buFont typeface="+mj-lt"/>
              <a:buAutoNum type="arabicPeriod"/>
              <a:defRPr/>
            </a:pPr>
            <a:r>
              <a:rPr lang="en-US" sz="14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400" b="1" dirty="0">
                <a:solidFill>
                  <a:srgbClr val="0000CC"/>
                </a:solidFill>
                <a:hlinkClick r:id="rId13">
                  <a:extLst>
                    <a:ext uri="{A12FA001-AC4F-418D-AE19-62706E023703}">
                      <ahyp:hlinkClr xmlns:ahyp="http://schemas.microsoft.com/office/drawing/2018/hyperlinkcolor" val="tx"/>
                    </a:ext>
                  </a:extLst>
                </a:hlinkClick>
              </a:rPr>
              <a:t>[ 547 ]</a:t>
            </a:r>
            <a:r>
              <a:rPr lang="en-US" sz="1400" dirty="0">
                <a:solidFill>
                  <a:srgbClr val="0000CC"/>
                </a:solidFill>
              </a:rPr>
              <a:t>   </a:t>
            </a:r>
            <a:endParaRPr lang="en-US" sz="1400" b="1" kern="1200" dirty="0">
              <a:solidFill>
                <a:srgbClr val="0000CC"/>
              </a:solidFill>
              <a:latin typeface="Times New Roman" panose="02020603050405020304" pitchFamily="18" charset="0"/>
              <a:ea typeface="MS Gothic" panose="020B0609070205080204" pitchFamily="49" charset="-128"/>
            </a:endParaRPr>
          </a:p>
          <a:p>
            <a:pPr marL="342900" lvl="2" indent="-342900">
              <a:spcBef>
                <a:spcPts val="300"/>
              </a:spcBef>
              <a:spcAft>
                <a:spcPts val="0"/>
              </a:spcAft>
              <a:buFont typeface="+mj-lt"/>
              <a:buAutoNum type="arabicPeriod"/>
              <a:defRPr/>
            </a:pPr>
            <a:r>
              <a:rPr lang="en-US" sz="14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400" b="1" dirty="0">
                <a:solidFill>
                  <a:srgbClr val="0000CC"/>
                </a:solidFill>
                <a:hlinkClick r:id="rId14">
                  <a:extLst>
                    <a:ext uri="{A12FA001-AC4F-418D-AE19-62706E023703}">
                      <ahyp:hlinkClr xmlns:ahyp="http://schemas.microsoft.com/office/drawing/2018/hyperlinkcolor" val="tx"/>
                    </a:ext>
                  </a:extLst>
                </a:hlinkClick>
              </a:rPr>
              <a:t>[ 546 ]</a:t>
            </a:r>
            <a:r>
              <a:rPr lang="en-US" sz="1400" dirty="0">
                <a:solidFill>
                  <a:srgbClr val="0000CC"/>
                </a:solidFill>
              </a:rPr>
              <a:t> </a:t>
            </a:r>
            <a:endParaRPr lang="en-US" sz="1400" b="1" i="0" u="none" strike="noStrike" dirty="0">
              <a:effectLst/>
              <a:latin typeface="Arial" panose="020B0604020202020204" pitchFamily="34" charset="0"/>
            </a:endParaRP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Jul 2022</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p:txBody>
          <a:bodyPr/>
          <a:lstStyle/>
          <a:p>
            <a:r>
              <a:rPr lang="en-US" dirty="0"/>
              <a:t>Jul 2022</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July 14, 2022</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a:t>
            </a:r>
            <a:r>
              <a:rPr lang="en-US" dirty="0"/>
              <a:t>Self)</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Jul 2022</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dirty="0">
                <a:solidFill>
                  <a:schemeClr val="tx1"/>
                </a:solidFill>
              </a:rPr>
              <a:t>Participation in the ITU AHG at this meeting counts towards 802.11 voting rights; capture your attendance on IMAT </a:t>
            </a:r>
            <a:r>
              <a:rPr lang="en-US" altLang="en-US" sz="2400" dirty="0">
                <a:solidFill>
                  <a:schemeClr val="tx1"/>
                </a:solidFill>
                <a:hlinkClick r:id="rId3"/>
              </a:rPr>
              <a:t>https://imat.ieee.org/attendance</a:t>
            </a:r>
            <a:r>
              <a:rPr lang="en-US" altLang="en-US" sz="2400" dirty="0">
                <a:solidFill>
                  <a:schemeClr val="tx1"/>
                </a:solidFill>
              </a:rPr>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Jul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Jul 2022</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Jul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a:t>
            </a:r>
            <a:r>
              <a:rPr lang="en-GB" altLang="en-US" sz="1600" kern="1200" dirty="0">
                <a:solidFill>
                  <a:srgbClr val="0000CC"/>
                </a:solidFill>
                <a:latin typeface="Times New Roman" pitchFamily="16" charset="0"/>
                <a:ea typeface="MS Gothic" panose="020B0609070205080204" pitchFamily="49" charset="-128"/>
              </a:rPr>
              <a:t>IEEE standards development individual process </a:t>
            </a:r>
            <a:r>
              <a:rPr lang="en-GB" altLang="en-US" sz="1600" kern="1200" dirty="0">
                <a:latin typeface="Times New Roman" pitchFamily="16" charset="0"/>
                <a:ea typeface="MS Gothic" panose="020B0609070205080204" pitchFamily="49" charset="-128"/>
              </a:rPr>
              <a:t>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IEEE 802 Working Group membership is by individual</a:t>
            </a:r>
            <a:r>
              <a:rPr lang="en-GB" altLang="en-US" sz="1600" kern="1200" dirty="0">
                <a:latin typeface="Times New Roman" pitchFamily="16" charset="0"/>
                <a:ea typeface="MS Gothic" panose="020B0609070205080204" pitchFamily="49" charset="-128"/>
              </a:rPr>
              <a:t>;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have an obligation to act and vote as an individual </a:t>
            </a:r>
            <a:r>
              <a:rPr lang="en-GB" altLang="en-US" sz="1600" kern="1200" dirty="0">
                <a:latin typeface="Times New Roman" pitchFamily="16" charset="0"/>
                <a:ea typeface="MS Gothic" panose="020B0609070205080204" pitchFamily="49" charset="-128"/>
              </a:rPr>
              <a:t>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shall not direct the actions or votes of any other member of an IEEE 802 Working Group </a:t>
            </a:r>
            <a:r>
              <a:rPr lang="en-GB" altLang="en-US" sz="1600" kern="1200" dirty="0">
                <a:latin typeface="Times New Roman" pitchFamily="16" charset="0"/>
                <a:ea typeface="MS Gothic" panose="020B0609070205080204" pitchFamily="49" charset="-128"/>
              </a:rPr>
              <a:t>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Jul 2022</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914401" y="1722439"/>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https://web.cvent.com/event/5ab3e363-ef4b-45fe-b35d-cd88bf622491/summary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840327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Updates from ITU-R WP5A </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Jul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for March 2022 Plenary (March 10, 2022)</a:t>
            </a:r>
          </a:p>
          <a:p>
            <a:pPr marL="400050" lvl="1" indent="0">
              <a:spcBef>
                <a:spcPts val="200"/>
              </a:spcBef>
              <a:defRPr/>
            </a:pPr>
            <a:r>
              <a:rPr lang="en-US" altLang="en-US" dirty="0">
                <a:hlinkClick r:id="rId2"/>
              </a:rPr>
              <a:t>https://mentor.ieee.org/802.11/dcn/22/11-22-0333-00-0itu-itu-ahg-closing-report-for-march-2022-plenary.pptx</a:t>
            </a:r>
            <a:r>
              <a:rPr lang="en-US" altLang="en-US" dirty="0"/>
              <a:t> </a:t>
            </a:r>
            <a:endParaRPr lang="en-US" altLang="en-US" b="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Jul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800204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67976</TotalTime>
  <Words>2263</Words>
  <Application>Microsoft Office PowerPoint</Application>
  <PresentationFormat>Widescreen</PresentationFormat>
  <Paragraphs>255</Paragraphs>
  <Slides>18</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Registration for the July 802.11 plenary session</vt:lpstr>
      <vt:lpstr>Agenda</vt:lpstr>
      <vt:lpstr>Approval of Minutes of Previous Meeting</vt:lpstr>
      <vt:lpstr>Contributions</vt:lpstr>
      <vt:lpstr>Updates from ITU-R WP 5A</vt:lpstr>
      <vt:lpstr>Updates from ITU-R WP 5A – Input Contributions</vt:lpstr>
      <vt:lpstr>Updates from ITU-R WP 5A – Input Contributions</vt:lpstr>
      <vt:lpstr>Updates from ITU-R WP 5A</vt:lpstr>
      <vt:lpstr>Ad Hoc Approval</vt:lpstr>
      <vt:lpstr>Plan for Going Forward, New Business, Next Meeting</vt:lpstr>
      <vt:lpstr>Appendix</vt:lpstr>
      <vt:lpstr>Backup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504</cp:revision>
  <cp:lastPrinted>1601-01-01T00:00:00Z</cp:lastPrinted>
  <dcterms:created xsi:type="dcterms:W3CDTF">2017-06-02T20:57:23Z</dcterms:created>
  <dcterms:modified xsi:type="dcterms:W3CDTF">2022-07-14T04:29:26Z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