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44"/>
  </p:notesMasterIdLst>
  <p:handoutMasterIdLst>
    <p:handoutMasterId r:id="rId45"/>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6" r:id="rId22"/>
    <p:sldId id="2377" r:id="rId23"/>
    <p:sldId id="2378" r:id="rId24"/>
    <p:sldId id="2379" r:id="rId25"/>
    <p:sldId id="2380" r:id="rId26"/>
    <p:sldId id="2381" r:id="rId27"/>
    <p:sldId id="2382" r:id="rId28"/>
    <p:sldId id="2383" r:id="rId29"/>
    <p:sldId id="2384" r:id="rId30"/>
    <p:sldId id="328" r:id="rId31"/>
    <p:sldId id="329" r:id="rId32"/>
    <p:sldId id="297" r:id="rId33"/>
    <p:sldId id="2386" r:id="rId34"/>
    <p:sldId id="2388" r:id="rId35"/>
    <p:sldId id="2387" r:id="rId36"/>
    <p:sldId id="2385" r:id="rId37"/>
    <p:sldId id="2389" r:id="rId38"/>
    <p:sldId id="2390" r:id="rId39"/>
    <p:sldId id="284" r:id="rId40"/>
    <p:sldId id="331" r:id="rId41"/>
    <p:sldId id="332"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6F6661-F503-4CB6-838C-1D100DE0F229}" v="44" dt="2022-07-15T04:57:19.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43" autoAdjust="0"/>
    <p:restoredTop sz="86432" autoAdjust="0"/>
  </p:normalViewPr>
  <p:slideViewPr>
    <p:cSldViewPr>
      <p:cViewPr varScale="1">
        <p:scale>
          <a:sx n="60" d="100"/>
          <a:sy n="60" d="100"/>
        </p:scale>
        <p:origin x="336" y="7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76F6661-F503-4CB6-838C-1D100DE0F229}"/>
    <pc:docChg chg="undo custSel addSld modSld sldOrd modMainMaster">
      <pc:chgData name="Jon Rosdahl" userId="2820f357-2dd4-4127-8713-e0bfde0fd756" providerId="ADAL" clId="{876F6661-F503-4CB6-838C-1D100DE0F229}" dt="2022-07-15T04:57:58.503" v="1028" actId="6549"/>
      <pc:docMkLst>
        <pc:docMk/>
      </pc:docMkLst>
      <pc:sldChg chg="modSp mod">
        <pc:chgData name="Jon Rosdahl" userId="2820f357-2dd4-4127-8713-e0bfde0fd756" providerId="ADAL" clId="{876F6661-F503-4CB6-838C-1D100DE0F229}" dt="2022-07-15T04:57:58.503" v="1028" actId="6549"/>
        <pc:sldMkLst>
          <pc:docMk/>
          <pc:sldMk cId="0" sldId="256"/>
        </pc:sldMkLst>
        <pc:spChg chg="mod">
          <ac:chgData name="Jon Rosdahl" userId="2820f357-2dd4-4127-8713-e0bfde0fd756" providerId="ADAL" clId="{876F6661-F503-4CB6-838C-1D100DE0F229}" dt="2022-07-15T04:57:58.503" v="1028" actId="6549"/>
          <ac:spMkLst>
            <pc:docMk/>
            <pc:sldMk cId="0" sldId="256"/>
            <ac:spMk id="3074" creationId="{00000000-0000-0000-0000-000000000000}"/>
          </ac:spMkLst>
        </pc:spChg>
      </pc:sldChg>
      <pc:sldChg chg="modSp mod">
        <pc:chgData name="Jon Rosdahl" userId="2820f357-2dd4-4127-8713-e0bfde0fd756" providerId="ADAL" clId="{876F6661-F503-4CB6-838C-1D100DE0F229}" dt="2022-07-14T18:13:52.541" v="779" actId="14100"/>
        <pc:sldMkLst>
          <pc:docMk/>
          <pc:sldMk cId="3439635317" sldId="274"/>
        </pc:sldMkLst>
        <pc:spChg chg="mod">
          <ac:chgData name="Jon Rosdahl" userId="2820f357-2dd4-4127-8713-e0bfde0fd756" providerId="ADAL" clId="{876F6661-F503-4CB6-838C-1D100DE0F229}" dt="2022-07-14T18:13:52.541" v="779" actId="14100"/>
          <ac:spMkLst>
            <pc:docMk/>
            <pc:sldMk cId="3439635317" sldId="274"/>
            <ac:spMk id="3" creationId="{00000000-0000-0000-0000-000000000000}"/>
          </ac:spMkLst>
        </pc:spChg>
      </pc:sldChg>
      <pc:sldChg chg="modSp mod">
        <pc:chgData name="Jon Rosdahl" userId="2820f357-2dd4-4127-8713-e0bfde0fd756" providerId="ADAL" clId="{876F6661-F503-4CB6-838C-1D100DE0F229}" dt="2022-07-15T00:59:19.359" v="1002" actId="20577"/>
        <pc:sldMkLst>
          <pc:docMk/>
          <pc:sldMk cId="2493126378" sldId="329"/>
        </pc:sldMkLst>
        <pc:spChg chg="mod">
          <ac:chgData name="Jon Rosdahl" userId="2820f357-2dd4-4127-8713-e0bfde0fd756" providerId="ADAL" clId="{876F6661-F503-4CB6-838C-1D100DE0F229}" dt="2022-07-15T00:59:19.359" v="1002" actId="20577"/>
          <ac:spMkLst>
            <pc:docMk/>
            <pc:sldMk cId="2493126378" sldId="329"/>
            <ac:spMk id="8" creationId="{CB46589D-B045-4F67-96F9-108FD0B249A7}"/>
          </ac:spMkLst>
        </pc:spChg>
      </pc:sldChg>
      <pc:sldChg chg="modSp mod">
        <pc:chgData name="Jon Rosdahl" userId="2820f357-2dd4-4127-8713-e0bfde0fd756" providerId="ADAL" clId="{876F6661-F503-4CB6-838C-1D100DE0F229}" dt="2022-07-14T18:41:07.230" v="803" actId="20577"/>
        <pc:sldMkLst>
          <pc:docMk/>
          <pc:sldMk cId="1784219855" sldId="331"/>
        </pc:sldMkLst>
        <pc:spChg chg="mod">
          <ac:chgData name="Jon Rosdahl" userId="2820f357-2dd4-4127-8713-e0bfde0fd756" providerId="ADAL" clId="{876F6661-F503-4CB6-838C-1D100DE0F229}" dt="2022-07-14T18:41:07.230" v="803" actId="20577"/>
          <ac:spMkLst>
            <pc:docMk/>
            <pc:sldMk cId="1784219855" sldId="331"/>
            <ac:spMk id="8" creationId="{9E0431BB-C713-450C-90C3-EF5AFA8F2E34}"/>
          </ac:spMkLst>
        </pc:spChg>
      </pc:sldChg>
      <pc:sldChg chg="modSp mod">
        <pc:chgData name="Jon Rosdahl" userId="2820f357-2dd4-4127-8713-e0bfde0fd756" providerId="ADAL" clId="{876F6661-F503-4CB6-838C-1D100DE0F229}" dt="2022-07-14T18:15:30.415" v="797" actId="20577"/>
        <pc:sldMkLst>
          <pc:docMk/>
          <pc:sldMk cId="2891040505" sldId="332"/>
        </pc:sldMkLst>
        <pc:spChg chg="mod">
          <ac:chgData name="Jon Rosdahl" userId="2820f357-2dd4-4127-8713-e0bfde0fd756" providerId="ADAL" clId="{876F6661-F503-4CB6-838C-1D100DE0F229}" dt="2022-07-14T18:15:30.415" v="797" actId="20577"/>
          <ac:spMkLst>
            <pc:docMk/>
            <pc:sldMk cId="2891040505" sldId="332"/>
            <ac:spMk id="3" creationId="{FF45EDF8-F8B4-4C62-A574-17EE4A97B753}"/>
          </ac:spMkLst>
        </pc:spChg>
      </pc:sldChg>
      <pc:sldChg chg="addSp delSp modSp new mod ord modClrScheme chgLayout">
        <pc:chgData name="Jon Rosdahl" userId="2820f357-2dd4-4127-8713-e0bfde0fd756" providerId="ADAL" clId="{876F6661-F503-4CB6-838C-1D100DE0F229}" dt="2022-07-14T23:37:10.566" v="959" actId="20577"/>
        <pc:sldMkLst>
          <pc:docMk/>
          <pc:sldMk cId="1274870454" sldId="2385"/>
        </pc:sldMkLst>
        <pc:spChg chg="del mod ord">
          <ac:chgData name="Jon Rosdahl" userId="2820f357-2dd4-4127-8713-e0bfde0fd756" providerId="ADAL" clId="{876F6661-F503-4CB6-838C-1D100DE0F229}" dt="2022-07-14T17:48:52.024" v="3" actId="700"/>
          <ac:spMkLst>
            <pc:docMk/>
            <pc:sldMk cId="1274870454" sldId="2385"/>
            <ac:spMk id="2" creationId="{B7358556-EA1B-3B81-36D4-EA21AEF167E9}"/>
          </ac:spMkLst>
        </pc:spChg>
        <pc:spChg chg="del mod ord">
          <ac:chgData name="Jon Rosdahl" userId="2820f357-2dd4-4127-8713-e0bfde0fd756" providerId="ADAL" clId="{876F6661-F503-4CB6-838C-1D100DE0F229}" dt="2022-07-14T17:48:52.024" v="3" actId="700"/>
          <ac:spMkLst>
            <pc:docMk/>
            <pc:sldMk cId="1274870454" sldId="2385"/>
            <ac:spMk id="3" creationId="{BFAC794D-D076-2950-9271-65039895659D}"/>
          </ac:spMkLst>
        </pc:spChg>
        <pc:spChg chg="mod ord">
          <ac:chgData name="Jon Rosdahl" userId="2820f357-2dd4-4127-8713-e0bfde0fd756" providerId="ADAL" clId="{876F6661-F503-4CB6-838C-1D100DE0F229}" dt="2022-07-14T17:48:52.024" v="3" actId="700"/>
          <ac:spMkLst>
            <pc:docMk/>
            <pc:sldMk cId="1274870454" sldId="2385"/>
            <ac:spMk id="4" creationId="{F84073A3-89DF-C0C7-C8C0-CD15436A3D5D}"/>
          </ac:spMkLst>
        </pc:spChg>
        <pc:spChg chg="mod ord">
          <ac:chgData name="Jon Rosdahl" userId="2820f357-2dd4-4127-8713-e0bfde0fd756" providerId="ADAL" clId="{876F6661-F503-4CB6-838C-1D100DE0F229}" dt="2022-07-14T17:48:52.024" v="3" actId="700"/>
          <ac:spMkLst>
            <pc:docMk/>
            <pc:sldMk cId="1274870454" sldId="2385"/>
            <ac:spMk id="5" creationId="{898A9FB3-4FCA-8BE7-6815-01B6B04501EF}"/>
          </ac:spMkLst>
        </pc:spChg>
        <pc:spChg chg="mod ord">
          <ac:chgData name="Jon Rosdahl" userId="2820f357-2dd4-4127-8713-e0bfde0fd756" providerId="ADAL" clId="{876F6661-F503-4CB6-838C-1D100DE0F229}" dt="2022-07-14T17:48:52.024" v="3" actId="700"/>
          <ac:spMkLst>
            <pc:docMk/>
            <pc:sldMk cId="1274870454" sldId="2385"/>
            <ac:spMk id="6" creationId="{5D6E05F1-C1A0-3CBA-D2B4-50B63343B9AC}"/>
          </ac:spMkLst>
        </pc:spChg>
        <pc:spChg chg="add mod ord">
          <ac:chgData name="Jon Rosdahl" userId="2820f357-2dd4-4127-8713-e0bfde0fd756" providerId="ADAL" clId="{876F6661-F503-4CB6-838C-1D100DE0F229}" dt="2022-07-14T23:37:10.566" v="959" actId="20577"/>
          <ac:spMkLst>
            <pc:docMk/>
            <pc:sldMk cId="1274870454" sldId="2385"/>
            <ac:spMk id="7" creationId="{5A4ED380-3D25-9223-2E22-C4472AF0C2DF}"/>
          </ac:spMkLst>
        </pc:spChg>
        <pc:spChg chg="add mod ord">
          <ac:chgData name="Jon Rosdahl" userId="2820f357-2dd4-4127-8713-e0bfde0fd756" providerId="ADAL" clId="{876F6661-F503-4CB6-838C-1D100DE0F229}" dt="2022-07-14T17:58:41.420" v="582" actId="2711"/>
          <ac:spMkLst>
            <pc:docMk/>
            <pc:sldMk cId="1274870454" sldId="2385"/>
            <ac:spMk id="8" creationId="{36A3CBC6-B45C-67A1-4A0F-D8CCF1043742}"/>
          </ac:spMkLst>
        </pc:spChg>
      </pc:sldChg>
      <pc:sldChg chg="addSp delSp modSp new mod modClrScheme chgLayout">
        <pc:chgData name="Jon Rosdahl" userId="2820f357-2dd4-4127-8713-e0bfde0fd756" providerId="ADAL" clId="{876F6661-F503-4CB6-838C-1D100DE0F229}" dt="2022-07-14T23:36:37.949" v="946" actId="20577"/>
        <pc:sldMkLst>
          <pc:docMk/>
          <pc:sldMk cId="288779414" sldId="2386"/>
        </pc:sldMkLst>
        <pc:spChg chg="del mod ord">
          <ac:chgData name="Jon Rosdahl" userId="2820f357-2dd4-4127-8713-e0bfde0fd756" providerId="ADAL" clId="{876F6661-F503-4CB6-838C-1D100DE0F229}" dt="2022-07-14T23:13:07.859" v="839" actId="700"/>
          <ac:spMkLst>
            <pc:docMk/>
            <pc:sldMk cId="288779414" sldId="2386"/>
            <ac:spMk id="2" creationId="{45E19CB1-3983-A352-5C3E-8B55293DE0A4}"/>
          </ac:spMkLst>
        </pc:spChg>
        <pc:spChg chg="del mod ord">
          <ac:chgData name="Jon Rosdahl" userId="2820f357-2dd4-4127-8713-e0bfde0fd756" providerId="ADAL" clId="{876F6661-F503-4CB6-838C-1D100DE0F229}" dt="2022-07-14T23:13:07.859" v="839" actId="700"/>
          <ac:spMkLst>
            <pc:docMk/>
            <pc:sldMk cId="288779414" sldId="2386"/>
            <ac:spMk id="3" creationId="{18DDD9B4-60AE-76A5-EFC7-423A6AF79FFB}"/>
          </ac:spMkLst>
        </pc:spChg>
        <pc:spChg chg="mod ord">
          <ac:chgData name="Jon Rosdahl" userId="2820f357-2dd4-4127-8713-e0bfde0fd756" providerId="ADAL" clId="{876F6661-F503-4CB6-838C-1D100DE0F229}" dt="2022-07-14T23:13:39.046" v="843" actId="700"/>
          <ac:spMkLst>
            <pc:docMk/>
            <pc:sldMk cId="288779414" sldId="2386"/>
            <ac:spMk id="4" creationId="{AF47BAC2-B9C7-D0E0-ACDE-BB826FBF25C7}"/>
          </ac:spMkLst>
        </pc:spChg>
        <pc:spChg chg="mod ord">
          <ac:chgData name="Jon Rosdahl" userId="2820f357-2dd4-4127-8713-e0bfde0fd756" providerId="ADAL" clId="{876F6661-F503-4CB6-838C-1D100DE0F229}" dt="2022-07-14T23:13:39.046" v="843" actId="700"/>
          <ac:spMkLst>
            <pc:docMk/>
            <pc:sldMk cId="288779414" sldId="2386"/>
            <ac:spMk id="5" creationId="{F8FB5266-B4E1-00AA-9BBC-645E53B0012E}"/>
          </ac:spMkLst>
        </pc:spChg>
        <pc:spChg chg="mod ord">
          <ac:chgData name="Jon Rosdahl" userId="2820f357-2dd4-4127-8713-e0bfde0fd756" providerId="ADAL" clId="{876F6661-F503-4CB6-838C-1D100DE0F229}" dt="2022-07-14T23:13:39.046" v="843" actId="700"/>
          <ac:spMkLst>
            <pc:docMk/>
            <pc:sldMk cId="288779414" sldId="2386"/>
            <ac:spMk id="6" creationId="{5890F478-FC94-800A-2C9F-90149A7F92F2}"/>
          </ac:spMkLst>
        </pc:spChg>
        <pc:spChg chg="add del mod ord">
          <ac:chgData name="Jon Rosdahl" userId="2820f357-2dd4-4127-8713-e0bfde0fd756" providerId="ADAL" clId="{876F6661-F503-4CB6-838C-1D100DE0F229}" dt="2022-07-14T23:13:17.638" v="840" actId="700"/>
          <ac:spMkLst>
            <pc:docMk/>
            <pc:sldMk cId="288779414" sldId="2386"/>
            <ac:spMk id="7" creationId="{568E1AE4-FD04-C25C-BA85-7188DCF8141A}"/>
          </ac:spMkLst>
        </pc:spChg>
        <pc:spChg chg="add del mod ord">
          <ac:chgData name="Jon Rosdahl" userId="2820f357-2dd4-4127-8713-e0bfde0fd756" providerId="ADAL" clId="{876F6661-F503-4CB6-838C-1D100DE0F229}" dt="2022-07-14T23:13:17.638" v="840" actId="700"/>
          <ac:spMkLst>
            <pc:docMk/>
            <pc:sldMk cId="288779414" sldId="2386"/>
            <ac:spMk id="8" creationId="{3B65D84B-6D49-A30C-D651-AD2801E087D8}"/>
          </ac:spMkLst>
        </pc:spChg>
        <pc:spChg chg="add del mod ord">
          <ac:chgData name="Jon Rosdahl" userId="2820f357-2dd4-4127-8713-e0bfde0fd756" providerId="ADAL" clId="{876F6661-F503-4CB6-838C-1D100DE0F229}" dt="2022-07-14T23:13:39.046" v="843" actId="700"/>
          <ac:spMkLst>
            <pc:docMk/>
            <pc:sldMk cId="288779414" sldId="2386"/>
            <ac:spMk id="9" creationId="{02F1D124-A303-0BA6-5D62-2170EB591D3B}"/>
          </ac:spMkLst>
        </pc:spChg>
        <pc:spChg chg="add del">
          <ac:chgData name="Jon Rosdahl" userId="2820f357-2dd4-4127-8713-e0bfde0fd756" providerId="ADAL" clId="{876F6661-F503-4CB6-838C-1D100DE0F229}" dt="2022-07-14T23:13:33.414" v="842"/>
          <ac:spMkLst>
            <pc:docMk/>
            <pc:sldMk cId="288779414" sldId="2386"/>
            <ac:spMk id="10" creationId="{710931E4-64AF-6898-6554-D45E55FE15DE}"/>
          </ac:spMkLst>
        </pc:spChg>
        <pc:spChg chg="add mod ord">
          <ac:chgData name="Jon Rosdahl" userId="2820f357-2dd4-4127-8713-e0bfde0fd756" providerId="ADAL" clId="{876F6661-F503-4CB6-838C-1D100DE0F229}" dt="2022-07-14T23:36:37.949" v="946" actId="20577"/>
          <ac:spMkLst>
            <pc:docMk/>
            <pc:sldMk cId="288779414" sldId="2386"/>
            <ac:spMk id="11" creationId="{9B115E2E-BACB-7B5C-0BE4-385326876FAF}"/>
          </ac:spMkLst>
        </pc:spChg>
        <pc:spChg chg="add del mod ord">
          <ac:chgData name="Jon Rosdahl" userId="2820f357-2dd4-4127-8713-e0bfde0fd756" providerId="ADAL" clId="{876F6661-F503-4CB6-838C-1D100DE0F229}" dt="2022-07-14T23:13:42.017" v="844"/>
          <ac:spMkLst>
            <pc:docMk/>
            <pc:sldMk cId="288779414" sldId="2386"/>
            <ac:spMk id="12" creationId="{CB3F9844-9796-AF0E-E311-837F08D58DBF}"/>
          </ac:spMkLst>
        </pc:spChg>
        <pc:spChg chg="add mod">
          <ac:chgData name="Jon Rosdahl" userId="2820f357-2dd4-4127-8713-e0bfde0fd756" providerId="ADAL" clId="{876F6661-F503-4CB6-838C-1D100DE0F229}" dt="2022-07-14T23:15:52.160" v="899" actId="404"/>
          <ac:spMkLst>
            <pc:docMk/>
            <pc:sldMk cId="288779414" sldId="2386"/>
            <ac:spMk id="13" creationId="{289B6958-E1C3-53FE-761A-CC9C9C62E5E7}"/>
          </ac:spMkLst>
        </pc:spChg>
      </pc:sldChg>
      <pc:sldChg chg="modSp new mod">
        <pc:chgData name="Jon Rosdahl" userId="2820f357-2dd4-4127-8713-e0bfde0fd756" providerId="ADAL" clId="{876F6661-F503-4CB6-838C-1D100DE0F229}" dt="2022-07-14T23:36:05.077" v="936" actId="20577"/>
        <pc:sldMkLst>
          <pc:docMk/>
          <pc:sldMk cId="805198873" sldId="2387"/>
        </pc:sldMkLst>
        <pc:spChg chg="mod">
          <ac:chgData name="Jon Rosdahl" userId="2820f357-2dd4-4127-8713-e0bfde0fd756" providerId="ADAL" clId="{876F6661-F503-4CB6-838C-1D100DE0F229}" dt="2022-07-14T23:36:05.077" v="936" actId="20577"/>
          <ac:spMkLst>
            <pc:docMk/>
            <pc:sldMk cId="805198873" sldId="2387"/>
            <ac:spMk id="2" creationId="{EE6DCBE8-9AB6-078C-26D1-BBFA5E3E2D59}"/>
          </ac:spMkLst>
        </pc:spChg>
        <pc:spChg chg="mod">
          <ac:chgData name="Jon Rosdahl" userId="2820f357-2dd4-4127-8713-e0bfde0fd756" providerId="ADAL" clId="{876F6661-F503-4CB6-838C-1D100DE0F229}" dt="2022-07-14T23:16:10.566" v="902" actId="21"/>
          <ac:spMkLst>
            <pc:docMk/>
            <pc:sldMk cId="805198873" sldId="2387"/>
            <ac:spMk id="3" creationId="{900A9784-DA69-C407-AA67-A08C80E029DE}"/>
          </ac:spMkLst>
        </pc:spChg>
      </pc:sldChg>
      <pc:sldChg chg="modSp new mod">
        <pc:chgData name="Jon Rosdahl" userId="2820f357-2dd4-4127-8713-e0bfde0fd756" providerId="ADAL" clId="{876F6661-F503-4CB6-838C-1D100DE0F229}" dt="2022-07-14T23:36:20.630" v="939" actId="20577"/>
        <pc:sldMkLst>
          <pc:docMk/>
          <pc:sldMk cId="74681458" sldId="2388"/>
        </pc:sldMkLst>
        <pc:spChg chg="mod">
          <ac:chgData name="Jon Rosdahl" userId="2820f357-2dd4-4127-8713-e0bfde0fd756" providerId="ADAL" clId="{876F6661-F503-4CB6-838C-1D100DE0F229}" dt="2022-07-14T23:36:20.630" v="939" actId="20577"/>
          <ac:spMkLst>
            <pc:docMk/>
            <pc:sldMk cId="74681458" sldId="2388"/>
            <ac:spMk id="2" creationId="{20184D1F-9D4E-B1A7-C110-537B39C1D91D}"/>
          </ac:spMkLst>
        </pc:spChg>
        <pc:spChg chg="mod">
          <ac:chgData name="Jon Rosdahl" userId="2820f357-2dd4-4127-8713-e0bfde0fd756" providerId="ADAL" clId="{876F6661-F503-4CB6-838C-1D100DE0F229}" dt="2022-07-14T23:16:55.186" v="914" actId="14100"/>
          <ac:spMkLst>
            <pc:docMk/>
            <pc:sldMk cId="74681458" sldId="2388"/>
            <ac:spMk id="3" creationId="{E918A336-4CF3-97DD-117E-5B6786721C2B}"/>
          </ac:spMkLst>
        </pc:spChg>
      </pc:sldChg>
      <pc:sldChg chg="addSp delSp modSp new mod">
        <pc:chgData name="Jon Rosdahl" userId="2820f357-2dd4-4127-8713-e0bfde0fd756" providerId="ADAL" clId="{876F6661-F503-4CB6-838C-1D100DE0F229}" dt="2022-07-15T03:46:48.660" v="1011" actId="1076"/>
        <pc:sldMkLst>
          <pc:docMk/>
          <pc:sldMk cId="2178358936" sldId="2389"/>
        </pc:sldMkLst>
        <pc:spChg chg="mod">
          <ac:chgData name="Jon Rosdahl" userId="2820f357-2dd4-4127-8713-e0bfde0fd756" providerId="ADAL" clId="{876F6661-F503-4CB6-838C-1D100DE0F229}" dt="2022-07-15T03:46:14.807" v="1004" actId="14100"/>
          <ac:spMkLst>
            <pc:docMk/>
            <pc:sldMk cId="2178358936" sldId="2389"/>
            <ac:spMk id="2" creationId="{A4C9E258-6F8D-5B76-3AF0-7CE51439C067}"/>
          </ac:spMkLst>
        </pc:spChg>
        <pc:spChg chg="del">
          <ac:chgData name="Jon Rosdahl" userId="2820f357-2dd4-4127-8713-e0bfde0fd756" providerId="ADAL" clId="{876F6661-F503-4CB6-838C-1D100DE0F229}" dt="2022-07-15T03:46:05.675" v="1003"/>
          <ac:spMkLst>
            <pc:docMk/>
            <pc:sldMk cId="2178358936" sldId="2389"/>
            <ac:spMk id="3" creationId="{8730D940-D67B-2006-2A37-AE6B956FF6BD}"/>
          </ac:spMkLst>
        </pc:spChg>
        <pc:spChg chg="add mod">
          <ac:chgData name="Jon Rosdahl" userId="2820f357-2dd4-4127-8713-e0bfde0fd756" providerId="ADAL" clId="{876F6661-F503-4CB6-838C-1D100DE0F229}" dt="2022-07-15T03:46:48.660" v="1011" actId="1076"/>
          <ac:spMkLst>
            <pc:docMk/>
            <pc:sldMk cId="2178358936" sldId="2389"/>
            <ac:spMk id="7" creationId="{9D9F6A75-9BDF-B768-1E15-579990A0F367}"/>
          </ac:spMkLst>
        </pc:spChg>
      </pc:sldChg>
      <pc:sldChg chg="addSp delSp modSp new mod">
        <pc:chgData name="Jon Rosdahl" userId="2820f357-2dd4-4127-8713-e0bfde0fd756" providerId="ADAL" clId="{876F6661-F503-4CB6-838C-1D100DE0F229}" dt="2022-07-15T04:57:19.178" v="1026" actId="1076"/>
        <pc:sldMkLst>
          <pc:docMk/>
          <pc:sldMk cId="375528954" sldId="2390"/>
        </pc:sldMkLst>
        <pc:spChg chg="mod">
          <ac:chgData name="Jon Rosdahl" userId="2820f357-2dd4-4127-8713-e0bfde0fd756" providerId="ADAL" clId="{876F6661-F503-4CB6-838C-1D100DE0F229}" dt="2022-07-15T04:55:40.632" v="1013" actId="14100"/>
          <ac:spMkLst>
            <pc:docMk/>
            <pc:sldMk cId="375528954" sldId="2390"/>
            <ac:spMk id="2" creationId="{E7D87EC9-9156-483E-08A3-8473BC8A4241}"/>
          </ac:spMkLst>
        </pc:spChg>
        <pc:spChg chg="del">
          <ac:chgData name="Jon Rosdahl" userId="2820f357-2dd4-4127-8713-e0bfde0fd756" providerId="ADAL" clId="{876F6661-F503-4CB6-838C-1D100DE0F229}" dt="2022-07-15T04:55:36.015" v="1012"/>
          <ac:spMkLst>
            <pc:docMk/>
            <pc:sldMk cId="375528954" sldId="2390"/>
            <ac:spMk id="3" creationId="{97634530-BC8E-27B0-5EA3-A0EA87DACC3B}"/>
          </ac:spMkLst>
        </pc:spChg>
        <pc:spChg chg="add mod">
          <ac:chgData name="Jon Rosdahl" userId="2820f357-2dd4-4127-8713-e0bfde0fd756" providerId="ADAL" clId="{876F6661-F503-4CB6-838C-1D100DE0F229}" dt="2022-07-15T04:57:19.178" v="1026" actId="1076"/>
          <ac:spMkLst>
            <pc:docMk/>
            <pc:sldMk cId="375528954" sldId="2390"/>
            <ac:spMk id="7" creationId="{6A1D8537-3D79-E7B5-3AFF-33C4DF4234D3}"/>
          </ac:spMkLst>
        </pc:spChg>
      </pc:sldChg>
      <pc:sldMasterChg chg="modSp mod">
        <pc:chgData name="Jon Rosdahl" userId="2820f357-2dd4-4127-8713-e0bfde0fd756" providerId="ADAL" clId="{876F6661-F503-4CB6-838C-1D100DE0F229}" dt="2022-07-14T17:36:11.802" v="1" actId="6549"/>
        <pc:sldMasterMkLst>
          <pc:docMk/>
          <pc:sldMasterMk cId="350243259" sldId="2147483738"/>
        </pc:sldMasterMkLst>
        <pc:spChg chg="mod">
          <ac:chgData name="Jon Rosdahl" userId="2820f357-2dd4-4127-8713-e0bfde0fd756" providerId="ADAL" clId="{876F6661-F503-4CB6-838C-1D100DE0F229}" dt="2022-07-14T17:36:11.802"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802-11-22/0879r3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802-11-22/0879r3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802-11-22/0879r3</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802-11-22/0879r3</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802-11-22/0879r3</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802-11-22/0879r3</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802-11-22/0879r3</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802-11-22/0879r3</a:t>
            </a:r>
          </a:p>
        </p:txBody>
      </p:sp>
      <p:sp>
        <p:nvSpPr>
          <p:cNvPr id="5" name="Date Placeholder 4"/>
          <p:cNvSpPr>
            <a:spLocks noGrp="1"/>
          </p:cNvSpPr>
          <p:nvPr>
            <p:ph type="dt" idx="11"/>
          </p:nvPr>
        </p:nvSpPr>
        <p:spPr/>
        <p:txBody>
          <a:bodyPr/>
          <a:lstStyle/>
          <a:p>
            <a:pPr>
              <a:defRPr/>
            </a:pPr>
            <a:r>
              <a:rPr lang="en-US"/>
              <a:t>July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802-11-22/0879r3</a:t>
            </a:r>
          </a:p>
        </p:txBody>
      </p:sp>
      <p:sp>
        <p:nvSpPr>
          <p:cNvPr id="5" name="Date Placeholder 4"/>
          <p:cNvSpPr>
            <a:spLocks noGrp="1"/>
          </p:cNvSpPr>
          <p:nvPr>
            <p:ph type="dt" idx="11"/>
          </p:nvPr>
        </p:nvSpPr>
        <p:spPr/>
        <p:txBody>
          <a:bodyPr/>
          <a:lstStyle/>
          <a:p>
            <a:r>
              <a:rPr lang="en-US"/>
              <a:t>July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802-11-22/0879r3</a:t>
            </a:r>
          </a:p>
        </p:txBody>
      </p:sp>
      <p:sp>
        <p:nvSpPr>
          <p:cNvPr id="5" name="Rectangle 3"/>
          <p:cNvSpPr>
            <a:spLocks noGrp="1" noChangeArrowheads="1"/>
          </p:cNvSpPr>
          <p:nvPr>
            <p:ph type="dt"/>
          </p:nvPr>
        </p:nvSpPr>
        <p:spPr>
          <a:ln/>
        </p:spPr>
        <p:txBody>
          <a:bodyPr/>
          <a:lstStyle/>
          <a:p>
            <a:r>
              <a:rPr lang="en-US"/>
              <a:t>July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11-22-0879r3</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2/11-22-0417-01-0PAR-par-minutes-march-2022-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ublic/docs2022/60802-draft-CSD-modificat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4" Type="http://schemas.openxmlformats.org/officeDocument/2006/relationships/hyperlink" Target="https://www.ieee802.org/1/files/public/docs2022/60802-draft-PAR-extension-0522-v01.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2/dv-draft-CSD-0522-v01.pdf" TargetMode="External"/><Relationship Id="rId2" Type="http://schemas.openxmlformats.org/officeDocument/2006/relationships/hyperlink" Target="https://www.ieee802.org/1/files/public/docs2022/dv-draft-PAR-0522-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2/dw-draft-CSD-0522-v01.pdf" TargetMode="External"/><Relationship Id="rId2" Type="http://schemas.openxmlformats.org/officeDocument/2006/relationships/hyperlink" Target="https://www.ieee802.org/1/files/public/docs2022/dw-draft-PAR-0522-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ec/dcn/22/ec-22-0122-00-00EC-802-endorsement-letter-and-icaid-new-ethernet-applications.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2/15-22-0259-03-0mag-802-15-4-revision-d"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ieee802.org/1/files/public/docs2022/dv-CSD-0722-v01.pdf" TargetMode="External"/><Relationship Id="rId3" Type="http://schemas.openxmlformats.org/officeDocument/2006/relationships/hyperlink" Target="https://www.ieee802.org/1/files/public/docs2022/60802-PAR-modification-0722-v01.pdf" TargetMode="External"/><Relationship Id="rId7" Type="http://schemas.openxmlformats.org/officeDocument/2006/relationships/hyperlink" Target="https://www.ieee802.org/1/files/public/docs2022/dv-PAR-0722-v01.pdf" TargetMode="External"/><Relationship Id="rId2" Type="http://schemas.openxmlformats.org/officeDocument/2006/relationships/hyperlink" Target="https://www.ieee802.org/1/files/public/docs2022/60802-PAR-CSD-comments-response-07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PAR-CSD-comments-reponses-0722-v01.pdf" TargetMode="External"/><Relationship Id="rId5" Type="http://schemas.openxmlformats.org/officeDocument/2006/relationships/hyperlink" Target="https://www.ieee802.org/1/files/public/docs2022/60802-PAR-extension-0722-v01.pdf" TargetMode="External"/><Relationship Id="rId4" Type="http://schemas.openxmlformats.org/officeDocument/2006/relationships/hyperlink" Target="https://www.ieee802.org/1/files/public/docs2022/60802-CSD-modification-0722-v01.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ieee802.org/1/files/public/docs2022/dw-PAR-0722-v01.pdf" TargetMode="External"/><Relationship Id="rId2" Type="http://schemas.openxmlformats.org/officeDocument/2006/relationships/hyperlink" Target="https://www.ieee802.org/1/files/public/docs2022/dw-PAR-CSD-comments-responses-0722-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2/cq-PAR-extension-0722-v01.pdf" TargetMode="External"/><Relationship Id="rId4" Type="http://schemas.openxmlformats.org/officeDocument/2006/relationships/hyperlink" Target="https://www.ieee802.org/1/files/public/docs2022/dw-CSD-0722-v01.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ieee802.org/1/files/public/docs2022/dc-PAR-extension-0722-v01.pdf" TargetMode="External"/><Relationship Id="rId2" Type="http://schemas.openxmlformats.org/officeDocument/2006/relationships/hyperlink" Target="https://www.ieee802.org/1/files/public/docs2022/dc-PAR-CSD-comments-responses-07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d-PAR-extension-0722-v01.pdf" TargetMode="External"/><Relationship Id="rId5" Type="http://schemas.openxmlformats.org/officeDocument/2006/relationships/hyperlink" Target="https://www.ieee802.org/1/files/public/docs2022/dd-PAR-CSD-comments-responses-0722-v01.pdf" TargetMode="External"/><Relationship Id="rId4" Type="http://schemas.openxmlformats.org/officeDocument/2006/relationships/hyperlink" Target="https://www.ieee802.org/1/files/public/docs2022/cz-PAR-extension-0722-v01.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standards.ieee.org/wp-content/uploads/import/documents/forms/icaid_form.doc"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pbeecher@wi-sun.org" TargetMode="External"/><Relationship Id="rId2" Type="http://schemas.openxmlformats.org/officeDocument/2006/relationships/hyperlink" Target="https://mentor.ieee.org/802.15/dcn/22/15-22-0259-05-0mag-802-15-4-revision-draft-par.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2/11-22-0879-03-0PAR-par-review-sc-meeting-agenda-and-comment-slides-july-2022-mixed-mode-plenary.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2/11-22-0417-01-0PAR-par-minutes-march-2022-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July 2022 – Mixed-Mode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2022-07-14</a:t>
            </a:r>
            <a:endParaRPr lang="en-GB" sz="2000" dirty="0"/>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July 2022, 802 EC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Jul 10-15, 2022, Montreal, Quebec</a:t>
            </a:r>
          </a:p>
          <a:p>
            <a:pPr>
              <a:buFont typeface="Arial" panose="020B0604020202020204" pitchFamily="34" charset="0"/>
              <a:buChar cha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a:buFont typeface="Arial" panose="020B0604020202020204" pitchFamily="34" charset="0"/>
              <a:buChar cha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a:buFont typeface="Arial" panose="020B0604020202020204" pitchFamily="34" charset="0"/>
              <a:buChar char="•"/>
            </a:pPr>
            <a:r>
              <a:rPr lang="en-US" sz="2000" dirty="0"/>
              <a:t>802.1CQ - Standard - Multicast and Local Address Assignment, </a:t>
            </a:r>
            <a:r>
              <a:rPr lang="en-US" sz="2000" dirty="0">
                <a:hlinkClick r:id="rId9"/>
              </a:rPr>
              <a:t>PAR Extension</a:t>
            </a:r>
            <a:endParaRPr lang="en-US" sz="2000" dirty="0"/>
          </a:p>
          <a:p>
            <a:pPr>
              <a:buFont typeface="Arial" panose="020B0604020202020204" pitchFamily="34" charset="0"/>
              <a:buChar char="•"/>
            </a:pPr>
            <a:r>
              <a:rPr lang="en-US" sz="2000" dirty="0"/>
              <a:t>802.1DC - Standard - Quality of Service Provision by Network Systems, </a:t>
            </a:r>
            <a:r>
              <a:rPr lang="en-US" sz="2000" dirty="0">
                <a:hlinkClick r:id="rId10"/>
              </a:rPr>
              <a:t>PAR Extension</a:t>
            </a:r>
            <a:endParaRPr lang="en-US" sz="2000" dirty="0"/>
          </a:p>
          <a:p>
            <a:pPr>
              <a:buFont typeface="Arial" panose="020B0604020202020204" pitchFamily="34" charset="0"/>
              <a:buChar char="•"/>
            </a:pPr>
            <a:r>
              <a:rPr lang="en-US" sz="2000" dirty="0"/>
              <a:t>802.1Qcz - Amendment: Congestion Isolation, </a:t>
            </a:r>
            <a:r>
              <a:rPr lang="en-US" sz="2000" dirty="0">
                <a:hlinkClick r:id="rId11"/>
              </a:rPr>
              <a:t>PAR Extension</a:t>
            </a:r>
            <a:endParaRPr lang="en-US" sz="2000" dirty="0"/>
          </a:p>
          <a:p>
            <a:pPr>
              <a:buFont typeface="Arial" panose="020B0604020202020204" pitchFamily="34" charset="0"/>
              <a:buChar char="•"/>
            </a:pPr>
            <a:r>
              <a:rPr lang="en-US" sz="2000" dirty="0"/>
              <a:t>802.1Qdd - Amendment: Resource Allocation Protocol, </a:t>
            </a:r>
            <a:r>
              <a:rPr lang="en-US" sz="2000" dirty="0">
                <a:hlinkClick r:id="rId12"/>
              </a:rPr>
              <a:t>PAR Extension</a:t>
            </a:r>
            <a:endParaRPr lang="en-US" sz="2000" dirty="0"/>
          </a:p>
          <a:p>
            <a:pPr>
              <a:buFont typeface="Arial" panose="020B0604020202020204" pitchFamily="34" charset="0"/>
              <a:buChar char="•"/>
            </a:pPr>
            <a:r>
              <a:rPr lang="en-US" sz="2000" dirty="0"/>
              <a:t>802.3 Industry Connections - New Ethernet Applications, </a:t>
            </a:r>
            <a:r>
              <a:rPr lang="en-US" sz="2000" dirty="0">
                <a:hlinkClick r:id="rId13"/>
              </a:rPr>
              <a:t>Endorsement Letter &amp; ICAID</a:t>
            </a:r>
            <a:endParaRPr lang="en-US" sz="2000" dirty="0"/>
          </a:p>
          <a:p>
            <a:pPr>
              <a:buFont typeface="Arial" panose="020B0604020202020204" pitchFamily="34" charset="0"/>
              <a:buChar char="•"/>
            </a:pPr>
            <a:r>
              <a:rPr lang="en-US" sz="2000" dirty="0"/>
              <a:t>802.15.4 - Standard for Low Rate Wireless Networks, Revision </a:t>
            </a:r>
            <a:r>
              <a:rPr lang="en-US" sz="2000" dirty="0">
                <a:hlinkClick r:id="rId14"/>
              </a:rPr>
              <a:t>PAR</a:t>
            </a:r>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11, 12 &amp; 14,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564493"/>
          </a:xfrm>
        </p:spPr>
        <p:txBody>
          <a:bodyPr>
            <a:normAutofit fontScale="70000" lnSpcReduction="20000"/>
          </a:bodyPr>
          <a:lstStyle/>
          <a:p>
            <a:pPr marL="0" indent="0"/>
            <a:r>
              <a:rPr lang="en-US" dirty="0"/>
              <a:t>Monday 11 July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0" indent="0"/>
            <a:r>
              <a:rPr lang="en-US" dirty="0"/>
              <a:t>Tuesday 12 July 2022- 13:30-15:30 ET (18:30-20:30 UTC)</a:t>
            </a:r>
          </a:p>
          <a:p>
            <a:pPr marL="0" indent="0"/>
            <a:r>
              <a:rPr lang="en-US" dirty="0"/>
              <a:t>	Agenda:</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12 July 2022, 6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14 July 2022 - 13:30-15:30 ET (18:30-20:30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dirty="0"/>
              <a:t> 3. Generate Report</a:t>
            </a:r>
            <a:endParaRPr lang="en-US" sz="1800" b="0" dirty="0"/>
          </a:p>
          <a:p>
            <a:pPr marL="400050" lvl="1" indent="0"/>
            <a:r>
              <a:rPr lang="en-US" sz="1800" b="0" dirty="0"/>
              <a:t>	4. Adjourn</a:t>
            </a:r>
          </a:p>
        </p:txBody>
      </p:sp>
      <p:sp>
        <p:nvSpPr>
          <p:cNvPr id="6" name="Date Placeholder 5"/>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2022 in document 11-22/0417r1:</a:t>
            </a:r>
          </a:p>
          <a:p>
            <a:r>
              <a:rPr lang="en-US" sz="2000" dirty="0"/>
              <a:t>	</a:t>
            </a:r>
            <a:r>
              <a:rPr lang="en-US" sz="2000" dirty="0">
                <a:hlinkClick r:id="rId2"/>
              </a:rPr>
              <a:t>https://mentor.ieee.org/802.11/dcn/22/11-22-0417-01-0PAR-par-minutes-march-2022-session.docx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Andy Scott</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5CEBC-9718-2446-004E-204420953A21}"/>
              </a:ext>
            </a:extLst>
          </p:cNvPr>
          <p:cNvSpPr>
            <a:spLocks noGrp="1"/>
          </p:cNvSpPr>
          <p:nvPr>
            <p:ph type="title"/>
          </p:nvPr>
        </p:nvSpPr>
        <p:spPr/>
        <p:txBody>
          <a:bodyPr/>
          <a:lstStyle/>
          <a:p>
            <a:r>
              <a:rPr lang="en-US" sz="2000" dirty="0"/>
              <a:t>1 - 60802 -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p:txBody>
      </p:sp>
      <p:sp>
        <p:nvSpPr>
          <p:cNvPr id="7" name="Content Placeholder 6">
            <a:extLst>
              <a:ext uri="{FF2B5EF4-FFF2-40B4-BE49-F238E27FC236}">
                <a16:creationId xmlns:a16="http://schemas.microsoft.com/office/drawing/2014/main" id="{A9127B89-11CE-BF0F-7FBD-8E47F513CC15}"/>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F1C1E534-9A28-F831-C126-C2B6AEF5A2F8}"/>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81D5D9B8-E31A-9B69-DBCF-3AA60AAB93CB}"/>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D2E1E2D-D6C9-272D-7C3F-442953B69BD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322254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83269-5D49-290E-BABF-205952B42478}"/>
              </a:ext>
            </a:extLst>
          </p:cNvPr>
          <p:cNvSpPr>
            <a:spLocks noGrp="1"/>
          </p:cNvSpPr>
          <p:nvPr>
            <p:ph type="title"/>
          </p:nvPr>
        </p:nvSpPr>
        <p:spPr/>
        <p:txBody>
          <a:bodyPr/>
          <a:lstStyle/>
          <a:p>
            <a:r>
              <a:rPr lang="en-US" sz="2400" dirty="0"/>
              <a:t>2 - 802.1Qdv - Amendment: Enhancements to Cyclic Queuing and Forwarding, </a:t>
            </a:r>
            <a:r>
              <a:rPr lang="en-US" sz="2400" dirty="0">
                <a:hlinkClick r:id="rId2"/>
              </a:rPr>
              <a:t>PAR</a:t>
            </a:r>
            <a:r>
              <a:rPr lang="en-US" sz="2400" dirty="0"/>
              <a:t> and </a:t>
            </a:r>
            <a:r>
              <a:rPr lang="en-US" sz="2400" dirty="0">
                <a:hlinkClick r:id="rId3"/>
              </a:rPr>
              <a:t>CSD</a:t>
            </a:r>
            <a:endParaRPr lang="en-US" sz="2400" dirty="0"/>
          </a:p>
        </p:txBody>
      </p:sp>
      <p:sp>
        <p:nvSpPr>
          <p:cNvPr id="7" name="Content Placeholder 6">
            <a:extLst>
              <a:ext uri="{FF2B5EF4-FFF2-40B4-BE49-F238E27FC236}">
                <a16:creationId xmlns:a16="http://schemas.microsoft.com/office/drawing/2014/main" id="{162AE076-3DFD-042F-BA50-1DE20B46518E}"/>
              </a:ext>
            </a:extLst>
          </p:cNvPr>
          <p:cNvSpPr>
            <a:spLocks noGrp="1"/>
          </p:cNvSpPr>
          <p:nvPr>
            <p:ph idx="1"/>
          </p:nvPr>
        </p:nvSpPr>
        <p:spPr/>
        <p:txBody>
          <a:bodyPr/>
          <a:lstStyle/>
          <a:p>
            <a:r>
              <a:rPr lang="en-US" dirty="0"/>
              <a:t>PAR – No comment</a:t>
            </a:r>
          </a:p>
          <a:p>
            <a:endParaRPr lang="en-US" dirty="0"/>
          </a:p>
          <a:p>
            <a:r>
              <a:rPr lang="en-US" dirty="0"/>
              <a:t>CSD 1.2.4  b) Suggest change “bound” with “limits” and delete “, on ether side,” which does not help the sentence clarity.</a:t>
            </a:r>
          </a:p>
        </p:txBody>
      </p:sp>
      <p:sp>
        <p:nvSpPr>
          <p:cNvPr id="4" name="Date Placeholder 3">
            <a:extLst>
              <a:ext uri="{FF2B5EF4-FFF2-40B4-BE49-F238E27FC236}">
                <a16:creationId xmlns:a16="http://schemas.microsoft.com/office/drawing/2014/main" id="{181E0215-18FD-2092-932B-57A78618FA01}"/>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1EFAC59F-2AD7-0D9A-DAF9-061E577108B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E512F6B-4E01-0BA2-A10F-5D729C489AB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378717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77086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2000" dirty="0"/>
              <a:t>PARs to be considered on </a:t>
            </a:r>
            <a:r>
              <a:rPr lang="en-US" altLang="en-US" sz="2000" dirty="0"/>
              <a:t>11 and 12 July 2022  13:30-15:30 ET  - Comments due July 12</a:t>
            </a:r>
            <a:r>
              <a:rPr lang="en-US" altLang="en-US" sz="2000" baseline="30000" dirty="0"/>
              <a:t>th  </a:t>
            </a:r>
            <a:r>
              <a:rPr lang="en-US" sz="2000" b="1" i="0" dirty="0">
                <a:solidFill>
                  <a:srgbClr val="000000"/>
                </a:solidFill>
                <a:effectLst/>
              </a:rPr>
              <a:t>18:00</a:t>
            </a:r>
          </a:p>
          <a:p>
            <a:r>
              <a:rPr lang="en-US" sz="2000" b="1" dirty="0"/>
              <a:t>July 10-15, 2022, Montreal, Quebec</a:t>
            </a:r>
          </a:p>
          <a:p>
            <a:pPr marL="457200" indent="-457200">
              <a:buFont typeface="+mj-lt"/>
              <a:buAutoNum type="arabicParenR"/>
            </a:pPr>
            <a:r>
              <a:rPr lang="en-US" sz="2000" dirty="0"/>
              <a:t>60802 - Standard - Time-Sensitive Networking Profile for Industrial Automation, </a:t>
            </a:r>
            <a:r>
              <a:rPr lang="en-US" sz="2000" dirty="0">
                <a:hlinkClick r:id="rId2"/>
              </a:rPr>
              <a:t>PAR</a:t>
            </a:r>
            <a:r>
              <a:rPr lang="en-US" sz="2000" dirty="0"/>
              <a:t>, </a:t>
            </a:r>
            <a:r>
              <a:rPr lang="en-US" sz="2000" dirty="0">
                <a:hlinkClick r:id="rId3"/>
              </a:rPr>
              <a:t>CSD</a:t>
            </a:r>
            <a:r>
              <a:rPr lang="en-US" sz="2000" dirty="0"/>
              <a:t>, and </a:t>
            </a:r>
            <a:r>
              <a:rPr lang="en-US" sz="2000" dirty="0">
                <a:hlinkClick r:id="rId4"/>
              </a:rPr>
              <a:t>PAR Extension</a:t>
            </a:r>
            <a:endParaRPr lang="en-US" sz="2000" dirty="0"/>
          </a:p>
          <a:p>
            <a:pPr marL="457200" indent="-457200">
              <a:buFont typeface="+mj-lt"/>
              <a:buAutoNum type="arabicParenR"/>
            </a:pPr>
            <a:r>
              <a:rPr lang="en-US" sz="2000" dirty="0"/>
              <a:t>802.1Qdv - Amendment: Enhancements to Cyclic Queuing and Forwarding,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arenR"/>
            </a:pPr>
            <a:r>
              <a:rPr lang="en-US" sz="2000" dirty="0"/>
              <a:t>802.1Qdw - Amendment: Source Flow Control,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arenR"/>
            </a:pPr>
            <a:r>
              <a:rPr lang="en-US" sz="2000" dirty="0"/>
              <a:t>802.1CQ - Standard - Multicast and Local Address Assignment, </a:t>
            </a:r>
            <a:r>
              <a:rPr lang="en-US" sz="2000" dirty="0">
                <a:hlinkClick r:id="rId9"/>
              </a:rPr>
              <a:t>PAR Extension</a:t>
            </a:r>
            <a:endParaRPr lang="en-US" sz="2000" dirty="0"/>
          </a:p>
          <a:p>
            <a:pPr marL="457200" indent="-457200">
              <a:buFont typeface="+mj-lt"/>
              <a:buAutoNum type="arabicParenR"/>
            </a:pPr>
            <a:r>
              <a:rPr lang="en-US" sz="2000" dirty="0"/>
              <a:t>802.1DC - Standard - Quality of Service Provision by Network Systems, </a:t>
            </a:r>
            <a:r>
              <a:rPr lang="en-US" sz="2000" dirty="0">
                <a:hlinkClick r:id="rId10"/>
              </a:rPr>
              <a:t>PAR Extension</a:t>
            </a:r>
            <a:endParaRPr lang="en-US" sz="2000" dirty="0"/>
          </a:p>
          <a:p>
            <a:pPr marL="457200" indent="-457200">
              <a:buFont typeface="+mj-lt"/>
              <a:buAutoNum type="arabicParenR"/>
            </a:pPr>
            <a:r>
              <a:rPr lang="en-US" sz="2000" dirty="0"/>
              <a:t>802.1Qcz - Amendment: Congestion Isolation, </a:t>
            </a:r>
            <a:r>
              <a:rPr lang="en-US" sz="2000" dirty="0">
                <a:hlinkClick r:id="rId11"/>
              </a:rPr>
              <a:t>PAR Extension</a:t>
            </a:r>
            <a:endParaRPr lang="en-US" sz="2000" dirty="0"/>
          </a:p>
          <a:p>
            <a:pPr marL="457200" indent="-457200">
              <a:buFont typeface="+mj-lt"/>
              <a:buAutoNum type="arabicParenR"/>
            </a:pPr>
            <a:r>
              <a:rPr lang="en-US" sz="2000" dirty="0"/>
              <a:t>802.1Qdd - Amendment: Resource Allocation Protocol, </a:t>
            </a:r>
            <a:r>
              <a:rPr lang="en-US" sz="2000" dirty="0">
                <a:hlinkClick r:id="rId12"/>
              </a:rPr>
              <a:t>PAR Extension</a:t>
            </a:r>
            <a:endParaRPr lang="en-US" sz="2000" dirty="0"/>
          </a:p>
          <a:p>
            <a:pPr marL="457200" indent="-457200">
              <a:buFont typeface="+mj-lt"/>
              <a:buAutoNum type="arabicParenR"/>
            </a:pPr>
            <a:r>
              <a:rPr lang="en-US" sz="2000" dirty="0"/>
              <a:t>802.3 Industry Connections - New Ethernet Applications, </a:t>
            </a:r>
            <a:r>
              <a:rPr lang="en-US" sz="2000" dirty="0">
                <a:hlinkClick r:id="rId13"/>
              </a:rPr>
              <a:t>Endorsement Letter &amp; ICAID</a:t>
            </a:r>
            <a:endParaRPr lang="en-US" sz="2000" dirty="0"/>
          </a:p>
          <a:p>
            <a:pPr marL="457200" indent="-457200">
              <a:buFont typeface="+mj-lt"/>
              <a:buAutoNum type="arabicParenR"/>
            </a:pPr>
            <a:r>
              <a:rPr lang="en-US" sz="2000" dirty="0"/>
              <a:t>802.15.4 - Standard for Low Rate Wireless Networks, Revision </a:t>
            </a:r>
            <a:r>
              <a:rPr lang="en-US" sz="2000" dirty="0">
                <a:hlinkClick r:id="rId14"/>
              </a:rPr>
              <a:t>PAR </a:t>
            </a:r>
            <a:endParaRPr lang="en-US" sz="2000" dirty="0"/>
          </a:p>
          <a:p>
            <a:r>
              <a:rPr lang="en-US" altLang="en-US" sz="2000" dirty="0"/>
              <a:t>Feedback to be reviewed on Thursda</a:t>
            </a:r>
            <a:r>
              <a:rPr lang="en-US" sz="2000" dirty="0"/>
              <a:t>y 14 July 2022, </a:t>
            </a:r>
            <a:r>
              <a:rPr lang="en-US" altLang="en-US" sz="2000" dirty="0"/>
              <a:t>13:30-15:30 ET </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3B476-659E-ED81-233E-9C373F9F64E8}"/>
              </a:ext>
            </a:extLst>
          </p:cNvPr>
          <p:cNvSpPr>
            <a:spLocks noGrp="1"/>
          </p:cNvSpPr>
          <p:nvPr>
            <p:ph type="title"/>
          </p:nvPr>
        </p:nvSpPr>
        <p:spPr/>
        <p:txBody>
          <a:bodyPr/>
          <a:lstStyle/>
          <a:p>
            <a:r>
              <a:rPr lang="en-US" sz="4000" dirty="0"/>
              <a:t>3 - 802.1Qdw - Amendment: Source Flow Control, </a:t>
            </a:r>
            <a:r>
              <a:rPr lang="en-US" sz="4000" dirty="0">
                <a:hlinkClick r:id="rId2"/>
              </a:rPr>
              <a:t>PAR</a:t>
            </a:r>
            <a:r>
              <a:rPr lang="en-US" sz="4000" dirty="0"/>
              <a:t> and </a:t>
            </a:r>
            <a:r>
              <a:rPr lang="en-US" sz="4000" dirty="0">
                <a:hlinkClick r:id="rId3"/>
              </a:rPr>
              <a:t>CSD</a:t>
            </a:r>
            <a:endParaRPr lang="en-US" sz="4000" dirty="0"/>
          </a:p>
        </p:txBody>
      </p:sp>
      <p:sp>
        <p:nvSpPr>
          <p:cNvPr id="7" name="Content Placeholder 6">
            <a:extLst>
              <a:ext uri="{FF2B5EF4-FFF2-40B4-BE49-F238E27FC236}">
                <a16:creationId xmlns:a16="http://schemas.microsoft.com/office/drawing/2014/main" id="{78EACB7F-1422-B28E-F0FD-F5BF8F1AFD55}"/>
              </a:ext>
            </a:extLst>
          </p:cNvPr>
          <p:cNvSpPr>
            <a:spLocks noGrp="1"/>
          </p:cNvSpPr>
          <p:nvPr>
            <p:ph idx="1"/>
          </p:nvPr>
        </p:nvSpPr>
        <p:spPr/>
        <p:txBody>
          <a:bodyPr/>
          <a:lstStyle/>
          <a:p>
            <a:r>
              <a:rPr lang="en-US" dirty="0"/>
              <a:t>PAR: 5.5 Change - “PFC is used to avoid packet loss from to congestion,..” to “PFC is used to avoid packet loss from congestion,”</a:t>
            </a:r>
          </a:p>
          <a:p>
            <a:endParaRPr lang="en-US" dirty="0"/>
          </a:p>
          <a:p>
            <a:r>
              <a:rPr lang="en-US" b="0" dirty="0">
                <a:solidFill>
                  <a:srgbClr val="FF0000"/>
                </a:solidFill>
              </a:rPr>
              <a:t>PAR 5.2.b last sentence: Please consider replacing “errors of” with “technical corrections to” </a:t>
            </a:r>
          </a:p>
          <a:p>
            <a:endParaRPr lang="en-US" dirty="0"/>
          </a:p>
          <a:p>
            <a:r>
              <a:rPr lang="en-US" dirty="0"/>
              <a:t>CSD: No comment</a:t>
            </a:r>
          </a:p>
        </p:txBody>
      </p:sp>
      <p:sp>
        <p:nvSpPr>
          <p:cNvPr id="4" name="Date Placeholder 3">
            <a:extLst>
              <a:ext uri="{FF2B5EF4-FFF2-40B4-BE49-F238E27FC236}">
                <a16:creationId xmlns:a16="http://schemas.microsoft.com/office/drawing/2014/main" id="{C1197BEF-2C22-6A67-970A-558F3DAC9542}"/>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84BE00FD-D512-D7E8-B914-C5FFACB131F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7E0385E-2BD1-4067-D882-9CF2951C2F7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3330959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483BF-BCA5-E916-1A90-413E80EAFBB6}"/>
              </a:ext>
            </a:extLst>
          </p:cNvPr>
          <p:cNvSpPr>
            <a:spLocks noGrp="1"/>
          </p:cNvSpPr>
          <p:nvPr>
            <p:ph type="title"/>
          </p:nvPr>
        </p:nvSpPr>
        <p:spPr/>
        <p:txBody>
          <a:bodyPr/>
          <a:lstStyle/>
          <a:p>
            <a:r>
              <a:rPr lang="en-US" sz="1800" dirty="0"/>
              <a:t>4 - 802.1CQ - Standard - Multicast and Local Address Assignment, </a:t>
            </a:r>
            <a:r>
              <a:rPr lang="en-US" sz="1800" dirty="0">
                <a:hlinkClick r:id="rId2"/>
              </a:rPr>
              <a:t>PAR Extension</a:t>
            </a:r>
            <a:br>
              <a:rPr lang="en-US" sz="1800" dirty="0"/>
            </a:br>
            <a:endParaRPr lang="en-US" sz="1800" dirty="0">
              <a:effectLst/>
            </a:endParaRPr>
          </a:p>
        </p:txBody>
      </p:sp>
      <p:sp>
        <p:nvSpPr>
          <p:cNvPr id="7" name="Content Placeholder 6">
            <a:extLst>
              <a:ext uri="{FF2B5EF4-FFF2-40B4-BE49-F238E27FC236}">
                <a16:creationId xmlns:a16="http://schemas.microsoft.com/office/drawing/2014/main" id="{D5D4C195-E23D-4991-567B-424FC882180B}"/>
              </a:ext>
            </a:extLst>
          </p:cNvPr>
          <p:cNvSpPr>
            <a:spLocks noGrp="1"/>
          </p:cNvSpPr>
          <p:nvPr>
            <p:ph idx="1"/>
          </p:nvPr>
        </p:nvSpPr>
        <p:spPr/>
        <p:txBody>
          <a:bodyPr/>
          <a:lstStyle/>
          <a:p>
            <a:r>
              <a:rPr lang="en-US" dirty="0"/>
              <a:t>PAR Extension: no Comment</a:t>
            </a:r>
          </a:p>
        </p:txBody>
      </p:sp>
      <p:sp>
        <p:nvSpPr>
          <p:cNvPr id="4" name="Date Placeholder 3">
            <a:extLst>
              <a:ext uri="{FF2B5EF4-FFF2-40B4-BE49-F238E27FC236}">
                <a16:creationId xmlns:a16="http://schemas.microsoft.com/office/drawing/2014/main" id="{A9071681-EA6E-D8DB-2CE0-3985489B4435}"/>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92BEF2E6-4E7E-4A6B-00B1-DAF9605D4E4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2A00616D-E2AC-67F7-43B6-37094859CA7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1772831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9D9C-7CB3-ACAA-7A5F-77E73A7D8400}"/>
              </a:ext>
            </a:extLst>
          </p:cNvPr>
          <p:cNvSpPr>
            <a:spLocks noGrp="1"/>
          </p:cNvSpPr>
          <p:nvPr>
            <p:ph type="title"/>
          </p:nvPr>
        </p:nvSpPr>
        <p:spPr/>
        <p:txBody>
          <a:bodyPr/>
          <a:lstStyle/>
          <a:p>
            <a:r>
              <a:rPr lang="en-US" dirty="0"/>
              <a:t>5 - 802.1DC - Standard - Quality of Service Provision by Network Systems, </a:t>
            </a:r>
            <a:r>
              <a:rPr lang="en-US" dirty="0">
                <a:hlinkClick r:id="rId2"/>
              </a:rPr>
              <a:t>PAR Extension</a:t>
            </a:r>
            <a:endParaRPr lang="en-US" dirty="0"/>
          </a:p>
        </p:txBody>
      </p:sp>
      <p:sp>
        <p:nvSpPr>
          <p:cNvPr id="3" name="Content Placeholder 2">
            <a:extLst>
              <a:ext uri="{FF2B5EF4-FFF2-40B4-BE49-F238E27FC236}">
                <a16:creationId xmlns:a16="http://schemas.microsoft.com/office/drawing/2014/main" id="{667E7E46-BA1B-AEEB-125E-B01A1A8AB286}"/>
              </a:ext>
            </a:extLst>
          </p:cNvPr>
          <p:cNvSpPr>
            <a:spLocks noGrp="1"/>
          </p:cNvSpPr>
          <p:nvPr>
            <p:ph idx="1"/>
          </p:nvPr>
        </p:nvSpPr>
        <p:spPr/>
        <p:txBody>
          <a:bodyPr/>
          <a:lstStyle/>
          <a:p>
            <a:r>
              <a:rPr lang="en-US" dirty="0"/>
              <a:t>PAR – Number of years seems to be a bit long at 3 years to fix up references.</a:t>
            </a:r>
          </a:p>
          <a:p>
            <a:r>
              <a:rPr lang="en-US" dirty="0"/>
              <a:t>The Description may need to expand on explaining why 3 years is needed and remember the audience of the paragraph is not the 802.1 group that understands the underlying reasons.</a:t>
            </a:r>
          </a:p>
          <a:p>
            <a:r>
              <a:rPr lang="en-US" dirty="0"/>
              <a:t>The Document is already at 70%, so please explain what the scope of the changes are that require 3 years.</a:t>
            </a:r>
          </a:p>
          <a:p>
            <a:r>
              <a:rPr lang="en-US" dirty="0"/>
              <a:t>Given your </a:t>
            </a:r>
            <a:r>
              <a:rPr lang="en-US" dirty="0" err="1"/>
              <a:t>RevCom</a:t>
            </a:r>
            <a:r>
              <a:rPr lang="en-US" dirty="0"/>
              <a:t> target of July 2023, 1 year would be enough, but you could nominally ask for 2 years to buffer.</a:t>
            </a:r>
          </a:p>
        </p:txBody>
      </p:sp>
      <p:sp>
        <p:nvSpPr>
          <p:cNvPr id="4" name="Date Placeholder 3">
            <a:extLst>
              <a:ext uri="{FF2B5EF4-FFF2-40B4-BE49-F238E27FC236}">
                <a16:creationId xmlns:a16="http://schemas.microsoft.com/office/drawing/2014/main" id="{B7C42B83-60C7-D5DA-6EFA-DF092F0C1C5A}"/>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6E1072AC-FE32-502A-DA75-F152C565E16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177A44C-0EE1-4807-1D54-14B992F11C7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902435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F2A22-8215-5383-9460-78FDFAE890AC}"/>
              </a:ext>
            </a:extLst>
          </p:cNvPr>
          <p:cNvSpPr>
            <a:spLocks noGrp="1"/>
          </p:cNvSpPr>
          <p:nvPr>
            <p:ph type="title"/>
          </p:nvPr>
        </p:nvSpPr>
        <p:spPr/>
        <p:txBody>
          <a:bodyPr/>
          <a:lstStyle/>
          <a:p>
            <a:r>
              <a:rPr lang="en-US" sz="2800" dirty="0"/>
              <a:t>6 - 802.1Qcz - Amendment: Congestion Isolation, </a:t>
            </a:r>
            <a:r>
              <a:rPr lang="en-US" sz="2800" dirty="0">
                <a:hlinkClick r:id="rId2"/>
              </a:rPr>
              <a:t>PAR Extension</a:t>
            </a:r>
            <a:br>
              <a:rPr lang="en-US" sz="2800" dirty="0"/>
            </a:br>
            <a:endParaRPr lang="en-US" sz="2800" dirty="0"/>
          </a:p>
        </p:txBody>
      </p:sp>
      <p:sp>
        <p:nvSpPr>
          <p:cNvPr id="3" name="Content Placeholder 2">
            <a:extLst>
              <a:ext uri="{FF2B5EF4-FFF2-40B4-BE49-F238E27FC236}">
                <a16:creationId xmlns:a16="http://schemas.microsoft.com/office/drawing/2014/main" id="{FFF36CD8-AF7F-1FC1-D5DE-C00860DDAE71}"/>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F536DC97-8A0A-7C1D-6E12-7824A231B0CA}"/>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7D830D23-E6B3-4FB9-A051-3C09F215486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64D0A3E-2611-8415-61EB-A1A8FCB38AB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75496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F235C-7803-BE8C-D7D9-344A8942D692}"/>
              </a:ext>
            </a:extLst>
          </p:cNvPr>
          <p:cNvSpPr>
            <a:spLocks noGrp="1"/>
          </p:cNvSpPr>
          <p:nvPr>
            <p:ph type="title"/>
          </p:nvPr>
        </p:nvSpPr>
        <p:spPr/>
        <p:txBody>
          <a:bodyPr/>
          <a:lstStyle/>
          <a:p>
            <a:r>
              <a:rPr lang="en-US" sz="2400" dirty="0"/>
              <a:t>7 - 802.1Qdd - Amendment: Resource Allocation Protocol, </a:t>
            </a:r>
            <a:r>
              <a:rPr lang="en-US" sz="2400" dirty="0">
                <a:hlinkClick r:id="rId2"/>
              </a:rPr>
              <a:t>PAR Extension</a:t>
            </a:r>
            <a:br>
              <a:rPr lang="en-US" sz="2400" dirty="0"/>
            </a:br>
            <a:endParaRPr lang="en-US" sz="2400" dirty="0"/>
          </a:p>
        </p:txBody>
      </p:sp>
      <p:sp>
        <p:nvSpPr>
          <p:cNvPr id="3" name="Content Placeholder 2">
            <a:extLst>
              <a:ext uri="{FF2B5EF4-FFF2-40B4-BE49-F238E27FC236}">
                <a16:creationId xmlns:a16="http://schemas.microsoft.com/office/drawing/2014/main" id="{5C5A9630-1716-B41D-1ED4-F1D32AF895A2}"/>
              </a:ext>
            </a:extLst>
          </p:cNvPr>
          <p:cNvSpPr>
            <a:spLocks noGrp="1"/>
          </p:cNvSpPr>
          <p:nvPr>
            <p:ph idx="1"/>
          </p:nvPr>
        </p:nvSpPr>
        <p:spPr/>
        <p:txBody>
          <a:bodyPr/>
          <a:lstStyle/>
          <a:p>
            <a:r>
              <a:rPr lang="en-US" dirty="0"/>
              <a:t>PAR Extension: 2. The text provided does not justify the extension.  It just details the normal process of creating a standard.  Please provide technical justification for the extension.</a:t>
            </a:r>
          </a:p>
          <a:p>
            <a:r>
              <a:rPr lang="en-US" dirty="0"/>
              <a:t>The Document is already at 70%, so please explain what the scope of the changes are that require 3 years.</a:t>
            </a:r>
          </a:p>
          <a:p>
            <a:endParaRPr lang="en-US" dirty="0"/>
          </a:p>
          <a:p>
            <a:endParaRPr lang="en-US" dirty="0"/>
          </a:p>
        </p:txBody>
      </p:sp>
      <p:sp>
        <p:nvSpPr>
          <p:cNvPr id="4" name="Date Placeholder 3">
            <a:extLst>
              <a:ext uri="{FF2B5EF4-FFF2-40B4-BE49-F238E27FC236}">
                <a16:creationId xmlns:a16="http://schemas.microsoft.com/office/drawing/2014/main" id="{E7B25E1B-D7B3-BC05-3633-6663F8598A77}"/>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DBF272C0-E965-A246-2633-19DE2053E2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882216C-87B4-2638-FB1C-0EAECBF38F1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0525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22251-C330-DA2D-7186-98DCCA5A0DDC}"/>
              </a:ext>
            </a:extLst>
          </p:cNvPr>
          <p:cNvSpPr>
            <a:spLocks noGrp="1"/>
          </p:cNvSpPr>
          <p:nvPr>
            <p:ph type="title"/>
          </p:nvPr>
        </p:nvSpPr>
        <p:spPr/>
        <p:txBody>
          <a:bodyPr/>
          <a:lstStyle/>
          <a:p>
            <a:r>
              <a:rPr lang="en-US" sz="2800" dirty="0"/>
              <a:t>8 - 802.3 Industry Connections - New Ethernet Applications, </a:t>
            </a:r>
            <a:r>
              <a:rPr lang="en-US" sz="2800" dirty="0">
                <a:hlinkClick r:id="rId2"/>
              </a:rPr>
              <a:t>Endorsement Letter &amp; ICAID</a:t>
            </a:r>
            <a:endParaRPr lang="en-US" sz="2800" dirty="0"/>
          </a:p>
        </p:txBody>
      </p:sp>
      <p:sp>
        <p:nvSpPr>
          <p:cNvPr id="3" name="Content Placeholder 2">
            <a:extLst>
              <a:ext uri="{FF2B5EF4-FFF2-40B4-BE49-F238E27FC236}">
                <a16:creationId xmlns:a16="http://schemas.microsoft.com/office/drawing/2014/main" id="{9D50D409-31D4-6FB8-8BC4-1365C4E07172}"/>
              </a:ext>
            </a:extLst>
          </p:cNvPr>
          <p:cNvSpPr>
            <a:spLocks noGrp="1"/>
          </p:cNvSpPr>
          <p:nvPr>
            <p:ph idx="1"/>
          </p:nvPr>
        </p:nvSpPr>
        <p:spPr/>
        <p:txBody>
          <a:bodyPr/>
          <a:lstStyle/>
          <a:p>
            <a:r>
              <a:rPr lang="en-US" dirty="0"/>
              <a:t>8.3 Initial Participation – The Instructions indicate that 5 unique individuals with unique employers/affiliations are required.  Only 4 individuals are listed, but less than 4 unique affiliations.</a:t>
            </a:r>
          </a:p>
          <a:p>
            <a:endParaRPr lang="en-US" dirty="0"/>
          </a:p>
          <a:p>
            <a:r>
              <a:rPr lang="en-US" dirty="0"/>
              <a:t>8.4 Suggest removal of the black text after the “if yes” option as it is not needed ( you replied “no”).</a:t>
            </a:r>
          </a:p>
        </p:txBody>
      </p:sp>
      <p:sp>
        <p:nvSpPr>
          <p:cNvPr id="4" name="Date Placeholder 3">
            <a:extLst>
              <a:ext uri="{FF2B5EF4-FFF2-40B4-BE49-F238E27FC236}">
                <a16:creationId xmlns:a16="http://schemas.microsoft.com/office/drawing/2014/main" id="{19237638-BFAE-8A20-91D3-7008B8C13512}"/>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04DDA96-8C77-1960-4B68-60EA3FEB5A3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92E25A-4BB4-7424-0379-288E1E1E6E9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447513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6C6FB-B519-C0DA-CFA6-4D15157AFD10}"/>
              </a:ext>
            </a:extLst>
          </p:cNvPr>
          <p:cNvSpPr>
            <a:spLocks noGrp="1"/>
          </p:cNvSpPr>
          <p:nvPr>
            <p:ph type="title"/>
          </p:nvPr>
        </p:nvSpPr>
        <p:spPr/>
        <p:txBody>
          <a:bodyPr/>
          <a:lstStyle/>
          <a:p>
            <a:r>
              <a:rPr lang="en-US" sz="2800" dirty="0"/>
              <a:t>9 - 802.15.4 - Standard for Low-Rate Wireless Networks, Revision </a:t>
            </a:r>
            <a:r>
              <a:rPr lang="en-US" sz="2800" dirty="0">
                <a:hlinkClick r:id="rId2"/>
              </a:rPr>
              <a:t>PAR </a:t>
            </a:r>
            <a:endParaRPr lang="en-US" sz="2800" dirty="0"/>
          </a:p>
        </p:txBody>
      </p:sp>
      <p:sp>
        <p:nvSpPr>
          <p:cNvPr id="3" name="Content Placeholder 2">
            <a:extLst>
              <a:ext uri="{FF2B5EF4-FFF2-40B4-BE49-F238E27FC236}">
                <a16:creationId xmlns:a16="http://schemas.microsoft.com/office/drawing/2014/main" id="{AF26D8BD-776B-2448-1A1F-21C864879710}"/>
              </a:ext>
            </a:extLst>
          </p:cNvPr>
          <p:cNvSpPr>
            <a:spLocks noGrp="1"/>
          </p:cNvSpPr>
          <p:nvPr>
            <p:ph idx="1"/>
          </p:nvPr>
        </p:nvSpPr>
        <p:spPr/>
        <p:txBody>
          <a:bodyPr/>
          <a:lstStyle/>
          <a:p>
            <a:r>
              <a:rPr lang="en-US" dirty="0"/>
              <a:t>Need to Add to 8.1 the full name of each standard listed in 5.5 Need for project: “IEEE Std 802.15.4w, IEEE Std 802.15.4y, IEEE Std 802.15.4z, IEEE Std 802.15.4aa “  </a:t>
            </a:r>
          </a:p>
          <a:p>
            <a:endParaRPr lang="en-US" dirty="0"/>
          </a:p>
          <a:p>
            <a:r>
              <a:rPr lang="en-US" dirty="0"/>
              <a:t>Also in 5.5, you could include the shorthand name in the sentence </a:t>
            </a:r>
          </a:p>
          <a:p>
            <a:r>
              <a:rPr lang="en-US" dirty="0"/>
              <a:t>“One additional amendment</a:t>
            </a:r>
            <a:r>
              <a:rPr lang="en-US" u="sng" dirty="0">
                <a:solidFill>
                  <a:srgbClr val="FF0000"/>
                </a:solidFill>
              </a:rPr>
              <a:t>, P802.15.4ab, </a:t>
            </a:r>
            <a:r>
              <a:rPr lang="en-US" dirty="0"/>
              <a:t>is currently under development.</a:t>
            </a:r>
          </a:p>
          <a:p>
            <a:endParaRPr lang="en-US" dirty="0"/>
          </a:p>
        </p:txBody>
      </p:sp>
      <p:sp>
        <p:nvSpPr>
          <p:cNvPr id="4" name="Date Placeholder 3">
            <a:extLst>
              <a:ext uri="{FF2B5EF4-FFF2-40B4-BE49-F238E27FC236}">
                <a16:creationId xmlns:a16="http://schemas.microsoft.com/office/drawing/2014/main" id="{7B8B3AAD-0DF2-BD2E-BC13-1C92C6F1F256}"/>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BCA6C208-FEB0-59CC-5EF1-4B5D07927F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909DD8-77B5-3A24-0612-B4CDE8B8029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954404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1604710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11 &amp; 12 July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12 July 2022</a:t>
            </a:r>
          </a:p>
          <a:p>
            <a:pPr marL="685800" lvl="1"/>
            <a:endParaRPr lang="en-US" altLang="en-US" dirty="0"/>
          </a:p>
          <a:p>
            <a:pPr marL="285750" indent="-285750"/>
            <a:r>
              <a:rPr lang="en-US" altLang="en-US" dirty="0"/>
              <a:t>Feedback from WG due Wednesday 13 July 2022</a:t>
            </a:r>
          </a:p>
          <a:p>
            <a:pPr marL="285750" indent="-285750"/>
            <a:endParaRPr lang="en-US" altLang="en-US" dirty="0"/>
          </a:p>
          <a:p>
            <a:pPr marL="285750" indent="-285750"/>
            <a:r>
              <a:rPr lang="en-US" altLang="en-US" dirty="0"/>
              <a:t>Feedback was reviewed on Thursda</a:t>
            </a:r>
            <a:r>
              <a:rPr lang="en-US" dirty="0"/>
              <a:t>y 14 July 2022 </a:t>
            </a:r>
            <a:r>
              <a:rPr lang="en-US" altLang="en-US" dirty="0"/>
              <a:t>13:30-15:30 ET</a:t>
            </a:r>
          </a:p>
          <a:p>
            <a:pPr marL="285750" indent="-285750"/>
            <a:endParaRPr lang="en-US" dirty="0"/>
          </a:p>
          <a:p>
            <a:pPr marL="285750" indent="-285750"/>
            <a:r>
              <a:rPr lang="en-US" dirty="0"/>
              <a:t>A Final report was posted to mentor: 11-22/0879r3.</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15 July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18:00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18:00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Monday/Tuesday: 11 &amp; 12 July  2022- 13:30-15:30 ET ( 18:30-20:30 UTC)</a:t>
            </a:r>
          </a:p>
          <a:p>
            <a:pPr lvl="1">
              <a:buAutoNum type="arabicPeriod"/>
            </a:pPr>
            <a:r>
              <a:rPr lang="en-US" sz="1800" dirty="0"/>
              <a:t>Thursday: 14 July 2022 - 13:30-15:30 ET ( 18:30-20:30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B115E2E-BACB-7B5C-0BE4-385326876FAF}"/>
              </a:ext>
            </a:extLst>
          </p:cNvPr>
          <p:cNvSpPr>
            <a:spLocks noGrp="1"/>
          </p:cNvSpPr>
          <p:nvPr>
            <p:ph type="title"/>
          </p:nvPr>
        </p:nvSpPr>
        <p:spPr>
          <a:xfrm>
            <a:off x="914402" y="685804"/>
            <a:ext cx="10361084" cy="531810"/>
          </a:xfrm>
        </p:spPr>
        <p:txBody>
          <a:bodyPr/>
          <a:lstStyle/>
          <a:p>
            <a:r>
              <a:rPr lang="en-US" dirty="0"/>
              <a:t>802.1 Response (1)</a:t>
            </a:r>
          </a:p>
        </p:txBody>
      </p:sp>
      <p:sp>
        <p:nvSpPr>
          <p:cNvPr id="4" name="Date Placeholder 3">
            <a:extLst>
              <a:ext uri="{FF2B5EF4-FFF2-40B4-BE49-F238E27FC236}">
                <a16:creationId xmlns:a16="http://schemas.microsoft.com/office/drawing/2014/main" id="{AF47BAC2-B9C7-D0E0-ACDE-BB826FBF25C7}"/>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F8FB5266-B4E1-00AA-9BBC-645E53B0012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890F478-FC94-800A-2C9F-90149A7F92F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
        <p:nvSpPr>
          <p:cNvPr id="13" name="Rectangle 2">
            <a:extLst>
              <a:ext uri="{FF2B5EF4-FFF2-40B4-BE49-F238E27FC236}">
                <a16:creationId xmlns:a16="http://schemas.microsoft.com/office/drawing/2014/main" id="{289B6958-E1C3-53FE-761A-CC9C9C62E5E7}"/>
              </a:ext>
            </a:extLst>
          </p:cNvPr>
          <p:cNvSpPr>
            <a:spLocks noGrp="1" noChangeArrowheads="1"/>
          </p:cNvSpPr>
          <p:nvPr>
            <p:ph idx="1"/>
          </p:nvPr>
        </p:nvSpPr>
        <p:spPr bwMode="auto">
          <a:xfrm>
            <a:off x="914402" y="1775649"/>
            <a:ext cx="1015015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802.1 has resolved the comments on the PARS we have submitted and you can find below the links to the responses, and updated PARs/CSDs: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1. 60802 - Standard - Time-Sensitive Networking Profile for Industrial Automation, PAR, CSD, and PAR Extension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https://www.ieee802.org/1/files/public/docs2022/60802-PAR-CSD-comments-response-0722-v01.pdf</a:t>
            </a: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3"/>
              </a:rPr>
              <a:t>https://www.ieee802.org/1/files/public/docs2022/60802-PAR-modification-0722-v01.pdf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4"/>
              </a:rPr>
              <a:t>https://www.ieee802.org/1/files/public/docs2022/60802-CSD-modification-0722-v01.pdf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extension: </a:t>
            </a:r>
            <a:r>
              <a:rPr kumimoji="0" lang="fr-CA" altLang="en-US" sz="1600" b="0" i="0" u="none" strike="noStrike" cap="none" normalizeH="0" baseline="0" dirty="0">
                <a:ln>
                  <a:noFill/>
                </a:ln>
                <a:solidFill>
                  <a:schemeClr val="tx1"/>
                </a:solidFill>
                <a:effectLst/>
                <a:latin typeface="Arial" panose="020B0604020202020204" pitchFamily="34" charset="0"/>
                <a:hlinkClick r:id="rId5"/>
              </a:rPr>
              <a:t>https://www.ieee802.org/1/files/public/docs2022/60802-PAR-extension-0722-v01.pdf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2. 802.1Qdv - </a:t>
            </a:r>
            <a:r>
              <a:rPr kumimoji="0" lang="fr-CA" altLang="en-US" sz="1600" b="0" i="0" u="none" strike="noStrike" cap="none" normalizeH="0" baseline="0" dirty="0" err="1">
                <a:ln>
                  <a:noFill/>
                </a:ln>
                <a:solidFill>
                  <a:schemeClr val="tx1"/>
                </a:solidFill>
                <a:effectLst/>
                <a:latin typeface="Arial" panose="020B0604020202020204" pitchFamily="34" charset="0"/>
              </a:rPr>
              <a:t>Amendment</a:t>
            </a:r>
            <a:r>
              <a:rPr kumimoji="0" lang="fr-CA" altLang="en-US" sz="1600" b="0" i="0" u="none" strike="noStrike" cap="none" normalizeH="0" baseline="0" dirty="0">
                <a:ln>
                  <a:noFill/>
                </a:ln>
                <a:solidFill>
                  <a:schemeClr val="tx1"/>
                </a:solidFill>
                <a:effectLst/>
                <a:latin typeface="Arial" panose="020B0604020202020204" pitchFamily="34" charset="0"/>
              </a:rPr>
              <a:t>: </a:t>
            </a:r>
            <a:r>
              <a:rPr kumimoji="0" lang="fr-CA" altLang="en-US" sz="1600" b="0" i="0" u="none" strike="noStrike" cap="none" normalizeH="0" baseline="0" dirty="0" err="1">
                <a:ln>
                  <a:noFill/>
                </a:ln>
                <a:solidFill>
                  <a:schemeClr val="tx1"/>
                </a:solidFill>
                <a:effectLst/>
                <a:latin typeface="Arial" panose="020B0604020202020204" pitchFamily="34" charset="0"/>
              </a:rPr>
              <a:t>Enhancements</a:t>
            </a:r>
            <a:r>
              <a:rPr kumimoji="0" lang="fr-CA" altLang="en-US" sz="1600" b="0" i="0" u="none" strike="noStrike" cap="none" normalizeH="0" baseline="0" dirty="0">
                <a:ln>
                  <a:noFill/>
                </a:ln>
                <a:solidFill>
                  <a:schemeClr val="tx1"/>
                </a:solidFill>
                <a:effectLst/>
                <a:latin typeface="Arial" panose="020B0604020202020204" pitchFamily="34" charset="0"/>
              </a:rPr>
              <a:t> to </a:t>
            </a:r>
            <a:r>
              <a:rPr kumimoji="0" lang="fr-CA" altLang="en-US" sz="1600" b="0" i="0" u="none" strike="noStrike" cap="none" normalizeH="0" baseline="0" dirty="0" err="1">
                <a:ln>
                  <a:noFill/>
                </a:ln>
                <a:solidFill>
                  <a:schemeClr val="tx1"/>
                </a:solidFill>
                <a:effectLst/>
                <a:latin typeface="Arial" panose="020B0604020202020204" pitchFamily="34" charset="0"/>
              </a:rPr>
              <a:t>Cyclic</a:t>
            </a:r>
            <a:r>
              <a:rPr kumimoji="0" lang="fr-CA" altLang="en-US" sz="1600" b="0" i="0" u="none" strike="noStrike" cap="none" normalizeH="0" baseline="0" dirty="0">
                <a:ln>
                  <a:noFill/>
                </a:ln>
                <a:solidFill>
                  <a:schemeClr val="tx1"/>
                </a:solidFill>
                <a:effectLst/>
                <a:latin typeface="Arial" panose="020B0604020202020204" pitchFamily="34" charset="0"/>
              </a:rPr>
              <a:t> Queuing and </a:t>
            </a:r>
            <a:r>
              <a:rPr kumimoji="0" lang="fr-CA" altLang="en-US" sz="1600" b="0" i="0" u="none" strike="noStrike" cap="none" normalizeH="0" baseline="0" dirty="0" err="1">
                <a:ln>
                  <a:noFill/>
                </a:ln>
                <a:solidFill>
                  <a:schemeClr val="tx1"/>
                </a:solidFill>
                <a:effectLst/>
                <a:latin typeface="Arial" panose="020B0604020202020204" pitchFamily="34" charset="0"/>
              </a:rPr>
              <a:t>Forwarding</a:t>
            </a:r>
            <a:r>
              <a:rPr kumimoji="0" lang="fr-CA" altLang="en-US" sz="1600" b="0" i="0" u="none" strike="noStrike" cap="none" normalizeH="0" baseline="0" dirty="0">
                <a:ln>
                  <a:noFill/>
                </a:ln>
                <a:solidFill>
                  <a:schemeClr val="tx1"/>
                </a:solidFill>
                <a:effectLst/>
                <a:latin typeface="Arial" panose="020B0604020202020204" pitchFamily="34" charset="0"/>
              </a:rPr>
              <a:t>, PAR and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err="1">
                <a:ln>
                  <a:noFill/>
                </a:ln>
                <a:solidFill>
                  <a:schemeClr val="tx1"/>
                </a:solidFill>
                <a:effectLst/>
                <a:latin typeface="Arial" panose="020B0604020202020204" pitchFamily="34" charset="0"/>
              </a:rPr>
              <a:t>Comments</a:t>
            </a:r>
            <a:r>
              <a:rPr kumimoji="0" lang="fr-CA" altLang="en-US" sz="1600" b="0" i="0" u="none" strike="noStrike" cap="none" normalizeH="0" baseline="0" dirty="0">
                <a:ln>
                  <a:noFill/>
                </a:ln>
                <a:solidFill>
                  <a:schemeClr val="tx1"/>
                </a:solidFill>
                <a:effectLst/>
                <a:latin typeface="Arial" panose="020B0604020202020204" pitchFamily="34" charset="0"/>
              </a:rPr>
              <a:t> and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r>
              <a:rPr kumimoji="0" lang="fr-CA" altLang="en-US" sz="1600" b="0" i="0" u="none" strike="noStrike" cap="none" normalizeH="0" baseline="0" dirty="0">
                <a:ln>
                  <a:noFill/>
                </a:ln>
                <a:solidFill>
                  <a:schemeClr val="tx1"/>
                </a:solidFill>
                <a:effectLst/>
                <a:latin typeface="Arial" panose="020B0604020202020204" pitchFamily="34" charset="0"/>
                <a:hlinkClick r:id="rId6"/>
              </a:rPr>
              <a:t>https://www.ieee802.org/1/files/public/docs2022/dv-PAR-CSD-comments-reponses-0722-v01.pdf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7"/>
              </a:rPr>
              <a:t>https://www.ieee802.org/1/files/public/docs2022/dv-PAR-0722-v01.pdf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8"/>
              </a:rPr>
              <a:t>https://www.ieee802.org/1/files/public/docs2022/dv-CSD-0722-v01.pdf</a:t>
            </a:r>
            <a:endParaRPr kumimoji="0" lang="fr-CA"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7794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84D1F-9D4E-B1A7-C110-537B39C1D91D}"/>
              </a:ext>
            </a:extLst>
          </p:cNvPr>
          <p:cNvSpPr>
            <a:spLocks noGrp="1"/>
          </p:cNvSpPr>
          <p:nvPr>
            <p:ph type="title"/>
          </p:nvPr>
        </p:nvSpPr>
        <p:spPr>
          <a:xfrm>
            <a:off x="914402" y="685803"/>
            <a:ext cx="10361084" cy="654965"/>
          </a:xfrm>
        </p:spPr>
        <p:txBody>
          <a:bodyPr/>
          <a:lstStyle/>
          <a:p>
            <a:r>
              <a:rPr lang="en-US" dirty="0"/>
              <a:t>802.1 (2)</a:t>
            </a:r>
          </a:p>
        </p:txBody>
      </p:sp>
      <p:sp>
        <p:nvSpPr>
          <p:cNvPr id="3" name="Content Placeholder 2">
            <a:extLst>
              <a:ext uri="{FF2B5EF4-FFF2-40B4-BE49-F238E27FC236}">
                <a16:creationId xmlns:a16="http://schemas.microsoft.com/office/drawing/2014/main" id="{E918A336-4CF3-97DD-117E-5B6786721C2B}"/>
              </a:ext>
            </a:extLst>
          </p:cNvPr>
          <p:cNvSpPr>
            <a:spLocks noGrp="1"/>
          </p:cNvSpPr>
          <p:nvPr>
            <p:ph idx="1"/>
          </p:nvPr>
        </p:nvSpPr>
        <p:spPr>
          <a:xfrm>
            <a:off x="914402" y="1419349"/>
            <a:ext cx="10547392" cy="505606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400" b="0" i="0" u="none" strike="noStrike" cap="none" normalizeH="0" baseline="0" dirty="0">
                <a:ln>
                  <a:noFill/>
                </a:ln>
                <a:solidFill>
                  <a:schemeClr val="tx1"/>
                </a:solidFill>
                <a:effectLst/>
                <a:latin typeface="Arial" panose="020B0604020202020204" pitchFamily="34" charset="0"/>
              </a:rPr>
              <a:t>3. 802.1Qdw - </a:t>
            </a:r>
            <a:r>
              <a:rPr kumimoji="0" lang="fr-CA" altLang="en-US" sz="2400" b="0" i="0" u="none" strike="noStrike" cap="none" normalizeH="0" baseline="0" dirty="0" err="1">
                <a:ln>
                  <a:noFill/>
                </a:ln>
                <a:solidFill>
                  <a:schemeClr val="tx1"/>
                </a:solidFill>
                <a:effectLst/>
                <a:latin typeface="Arial" panose="020B0604020202020204" pitchFamily="34" charset="0"/>
              </a:rPr>
              <a:t>Amendment</a:t>
            </a:r>
            <a:r>
              <a:rPr kumimoji="0" lang="fr-CA" altLang="en-US" sz="2400" b="0" i="0" u="none" strike="noStrike" cap="none" normalizeH="0" baseline="0" dirty="0">
                <a:ln>
                  <a:noFill/>
                </a:ln>
                <a:solidFill>
                  <a:schemeClr val="tx1"/>
                </a:solidFill>
                <a:effectLst/>
                <a:latin typeface="Arial" panose="020B0604020202020204" pitchFamily="34" charset="0"/>
              </a:rPr>
              <a:t>: Source Flow Control, PAR and CSD</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400" b="0" i="0" u="none" strike="noStrike" cap="none" normalizeH="0" baseline="0" dirty="0" err="1">
                <a:ln>
                  <a:noFill/>
                </a:ln>
                <a:solidFill>
                  <a:schemeClr val="tx1"/>
                </a:solidFill>
                <a:effectLst/>
                <a:latin typeface="Arial" panose="020B0604020202020204" pitchFamily="34" charset="0"/>
              </a:rPr>
              <a:t>Comments</a:t>
            </a:r>
            <a:r>
              <a:rPr kumimoji="0" lang="fr-CA" altLang="en-US" sz="2400" b="0" i="0" u="none" strike="noStrike" cap="none" normalizeH="0" baseline="0" dirty="0">
                <a:ln>
                  <a:noFill/>
                </a:ln>
                <a:solidFill>
                  <a:schemeClr val="tx1"/>
                </a:solidFill>
                <a:effectLst/>
                <a:latin typeface="Arial" panose="020B0604020202020204" pitchFamily="34" charset="0"/>
              </a:rPr>
              <a:t> and </a:t>
            </a:r>
            <a:r>
              <a:rPr kumimoji="0" lang="fr-CA" altLang="en-US" sz="2400" b="0" i="0" u="none" strike="noStrike" cap="none" normalizeH="0" baseline="0" dirty="0" err="1">
                <a:ln>
                  <a:noFill/>
                </a:ln>
                <a:solidFill>
                  <a:schemeClr val="tx1"/>
                </a:solidFill>
                <a:effectLst/>
                <a:latin typeface="Arial" panose="020B0604020202020204" pitchFamily="34" charset="0"/>
              </a:rPr>
              <a:t>responses</a:t>
            </a:r>
            <a:r>
              <a:rPr kumimoji="0" lang="fr-CA" altLang="en-US" sz="2400" b="0" i="0" u="none" strike="noStrike" cap="none" normalizeH="0" baseline="0" dirty="0">
                <a:ln>
                  <a:noFill/>
                </a:ln>
                <a:solidFill>
                  <a:schemeClr val="tx1"/>
                </a:solidFill>
                <a:effectLst/>
                <a:latin typeface="Arial" panose="020B0604020202020204" pitchFamily="34" charset="0"/>
              </a:rPr>
              <a:t>: </a:t>
            </a:r>
            <a:r>
              <a:rPr kumimoji="0" lang="fr-CA" altLang="en-US" sz="2400" b="0" i="0" u="none" strike="noStrike" cap="none" normalizeH="0" baseline="0" dirty="0">
                <a:ln>
                  <a:noFill/>
                </a:ln>
                <a:solidFill>
                  <a:schemeClr val="tx1"/>
                </a:solidFill>
                <a:effectLst/>
                <a:latin typeface="Arial" panose="020B0604020202020204" pitchFamily="34" charset="0"/>
                <a:hlinkClick r:id="rId2"/>
              </a:rPr>
              <a:t>https://www.ieee802.org/1/files/public/docs2022/dw-PAR-CSD-comments-responses-0722-v01.pdf</a:t>
            </a:r>
            <a:endParaRPr kumimoji="0" lang="fr-CA"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400" b="0" i="0" u="none" strike="noStrike" cap="none" normalizeH="0" baseline="0" dirty="0">
                <a:ln>
                  <a:noFill/>
                </a:ln>
                <a:solidFill>
                  <a:schemeClr val="tx1"/>
                </a:solidFill>
                <a:effectLst/>
                <a:latin typeface="Arial" panose="020B0604020202020204" pitchFamily="34" charset="0"/>
              </a:rPr>
              <a:t>PAR: </a:t>
            </a:r>
            <a:r>
              <a:rPr kumimoji="0" lang="fr-CA" altLang="en-US" sz="2400" b="0" i="0" u="none" strike="noStrike" cap="none" normalizeH="0" baseline="0" dirty="0">
                <a:ln>
                  <a:noFill/>
                </a:ln>
                <a:solidFill>
                  <a:schemeClr val="tx1"/>
                </a:solidFill>
                <a:effectLst/>
                <a:latin typeface="Arial" panose="020B0604020202020204" pitchFamily="34" charset="0"/>
                <a:hlinkClick r:id="rId3"/>
              </a:rPr>
              <a:t>https://www.ieee802.org/1/files/public/docs2022/dw-PAR-0722-v01.pdf</a:t>
            </a:r>
            <a:endParaRPr kumimoji="0" lang="fr-CA"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400" b="0" i="0" u="none" strike="noStrike" cap="none" normalizeH="0" baseline="0" dirty="0">
                <a:ln>
                  <a:noFill/>
                </a:ln>
                <a:solidFill>
                  <a:schemeClr val="tx1"/>
                </a:solidFill>
                <a:effectLst/>
                <a:latin typeface="Arial" panose="020B0604020202020204" pitchFamily="34" charset="0"/>
              </a:rPr>
              <a:t>CSD: </a:t>
            </a:r>
            <a:r>
              <a:rPr kumimoji="0" lang="fr-CA" altLang="en-US" sz="2400" b="0" i="0" u="none" strike="noStrike" cap="none" normalizeH="0" baseline="0" dirty="0">
                <a:ln>
                  <a:noFill/>
                </a:ln>
                <a:solidFill>
                  <a:schemeClr val="tx1"/>
                </a:solidFill>
                <a:effectLst/>
                <a:latin typeface="Arial" panose="020B0604020202020204" pitchFamily="34" charset="0"/>
                <a:hlinkClick r:id="rId4"/>
              </a:rPr>
              <a:t>https://www.ieee802.org/1/files/public/docs2022/dw-CSD-0722-v01.pdf</a:t>
            </a:r>
            <a:endParaRPr kumimoji="0" lang="fr-CA"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CA" altLang="en-US"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4. 802.1CQ - Standard - Multicast and Local </a:t>
            </a:r>
            <a:r>
              <a:rPr kumimoji="0" lang="fr-CA" altLang="en-US" sz="2400" b="0" i="0" u="none" strike="noStrike" kern="0" cap="none" spc="0" normalizeH="0" baseline="0" noProof="0" dirty="0" err="1">
                <a:ln>
                  <a:noFill/>
                </a:ln>
                <a:solidFill>
                  <a:srgbClr val="000000"/>
                </a:solidFill>
                <a:effectLst/>
                <a:uLnTx/>
                <a:uFillTx/>
                <a:latin typeface="Arial" panose="020B0604020202020204" pitchFamily="34" charset="0"/>
                <a:ea typeface="MS Gothic"/>
              </a:rPr>
              <a:t>Address</a:t>
            </a: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r>
              <a:rPr kumimoji="0" lang="fr-CA" altLang="en-US" sz="2400" b="0" i="0" u="none" strike="noStrike" kern="0" cap="none" spc="0" normalizeH="0" baseline="0" noProof="0" dirty="0" err="1">
                <a:ln>
                  <a:noFill/>
                </a:ln>
                <a:solidFill>
                  <a:srgbClr val="000000"/>
                </a:solidFill>
                <a:effectLst/>
                <a:uLnTx/>
                <a:uFillTx/>
                <a:latin typeface="Arial" panose="020B0604020202020204" pitchFamily="34" charset="0"/>
                <a:ea typeface="MS Gothic"/>
              </a:rPr>
              <a:t>Assignment</a:t>
            </a: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 PAR Extension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No </a:t>
            </a:r>
            <a:r>
              <a:rPr kumimoji="0" lang="fr-CA" altLang="en-US" sz="2400" b="0" i="0" u="none" strike="noStrike" kern="0" cap="none" spc="0" normalizeH="0" baseline="0" noProof="0" dirty="0" err="1">
                <a:ln>
                  <a:noFill/>
                </a:ln>
                <a:solidFill>
                  <a:srgbClr val="000000"/>
                </a:solidFill>
                <a:effectLst/>
                <a:uLnTx/>
                <a:uFillTx/>
                <a:latin typeface="Arial" panose="020B0604020202020204" pitchFamily="34" charset="0"/>
                <a:ea typeface="MS Gothic"/>
              </a:rPr>
              <a:t>comments</a:t>
            </a: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rPr>
              <a:t>PAR extension: </a:t>
            </a:r>
            <a:r>
              <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hlinkClick r:id="rId5"/>
              </a:rPr>
              <a:t>https://www.ieee802.org/1/files/public/docs2022/cq-PAR-extension-0722-v01.pdf</a:t>
            </a:r>
            <a:endParaRPr kumimoji="0" lang="fr-CA" altLang="en-US" sz="2400" b="0" i="0" u="none" strike="noStrike" kern="0" cap="none" spc="0" normalizeH="0" baseline="0" noProof="0" dirty="0">
              <a:ln>
                <a:noFill/>
              </a:ln>
              <a:solidFill>
                <a:srgbClr val="000000"/>
              </a:solidFill>
              <a:effectLst/>
              <a:uLnTx/>
              <a:uFillTx/>
              <a:latin typeface="Arial" panose="020B0604020202020204" pitchFamily="34" charset="0"/>
              <a:ea typeface="MS Gothic"/>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CA"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400" b="0" i="0" u="none" strike="noStrike" cap="none" normalizeH="0" baseline="0" dirty="0">
                <a:ln>
                  <a:noFill/>
                </a:ln>
                <a:solidFill>
                  <a:schemeClr val="tx1"/>
                </a:solidFill>
                <a:effectLst/>
                <a:latin typeface="Arial" panose="020B0604020202020204" pitchFamily="34" charset="0"/>
              </a:rPr>
              <a:t> </a:t>
            </a:r>
          </a:p>
          <a:p>
            <a:endParaRPr lang="en-US" dirty="0"/>
          </a:p>
        </p:txBody>
      </p:sp>
      <p:sp>
        <p:nvSpPr>
          <p:cNvPr id="4" name="Date Placeholder 3">
            <a:extLst>
              <a:ext uri="{FF2B5EF4-FFF2-40B4-BE49-F238E27FC236}">
                <a16:creationId xmlns:a16="http://schemas.microsoft.com/office/drawing/2014/main" id="{EA2F68AB-C682-A645-E85C-D5BDF167917A}"/>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36A588EA-AFC7-4E2E-D8D4-456100F186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77F6984-EBAF-F423-CE0C-075AE672C52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74681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CBE8-9AB6-078C-26D1-BBFA5E3E2D59}"/>
              </a:ext>
            </a:extLst>
          </p:cNvPr>
          <p:cNvSpPr>
            <a:spLocks noGrp="1"/>
          </p:cNvSpPr>
          <p:nvPr>
            <p:ph type="title"/>
          </p:nvPr>
        </p:nvSpPr>
        <p:spPr/>
        <p:txBody>
          <a:bodyPr/>
          <a:lstStyle/>
          <a:p>
            <a:r>
              <a:rPr lang="en-US" dirty="0"/>
              <a:t>802.1 Response (3)</a:t>
            </a:r>
          </a:p>
        </p:txBody>
      </p:sp>
      <p:sp>
        <p:nvSpPr>
          <p:cNvPr id="3" name="Content Placeholder 2">
            <a:extLst>
              <a:ext uri="{FF2B5EF4-FFF2-40B4-BE49-F238E27FC236}">
                <a16:creationId xmlns:a16="http://schemas.microsoft.com/office/drawing/2014/main" id="{900A9784-DA69-C407-AA67-A08C80E029DE}"/>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5. 802.1DC - Standard -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Quality</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of Service Provision by Network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Systems</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PAR Extension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Comments</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and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responses</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hlinkClick r:id="rId2"/>
              </a:rPr>
              <a:t>https://www.ieee802.org/1/files/public/docs2022/dc-PAR-CSD-comments-responses-0722-v01.pdf</a:t>
            </a:r>
            <a:endPar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PAR extension: </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hlinkClick r:id="rId3"/>
              </a:rPr>
              <a:t>https://www.ieee802.org/1/files/public/docs2022/dc-PAR-extension-0722-v01.pdf</a:t>
            </a:r>
            <a:endPar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6. 802.1Qcz -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Amendment</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Congestion Isolation, PAR Extension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No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comments</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PAR extension: </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hlinkClick r:id="rId4"/>
              </a:rPr>
              <a:t>https://www.ieee802.org/1/files/public/docs2022/cz-PAR-extension-0722-v01.pdf</a:t>
            </a:r>
            <a:endPar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7. 802.1Qdd -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Amendment</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Resource Allocation Protocol, PAR Extension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Comments</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and </a:t>
            </a:r>
            <a:r>
              <a:rPr kumimoji="0" lang="fr-CA" altLang="en-US" sz="1400" b="0" i="0" u="none" strike="noStrike" kern="0" cap="none" spc="0" normalizeH="0" baseline="0" noProof="0" dirty="0" err="1">
                <a:ln>
                  <a:noFill/>
                </a:ln>
                <a:solidFill>
                  <a:srgbClr val="000000"/>
                </a:solidFill>
                <a:effectLst/>
                <a:uLnTx/>
                <a:uFillTx/>
                <a:latin typeface="Arial" panose="020B0604020202020204" pitchFamily="34" charset="0"/>
                <a:ea typeface="MS Gothic"/>
              </a:rPr>
              <a:t>responses</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hlinkClick r:id="rId5"/>
              </a:rPr>
              <a:t>https://www.ieee802.org/1/files/public/docs2022/dd-PAR-CSD-comments-responses-0722-v01.pdf</a:t>
            </a:r>
            <a:endPar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PAR extension: </a:t>
            </a: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hlinkClick r:id="rId6"/>
              </a:rPr>
              <a:t>https://www.ieee802.org/1/files/public/docs2022/dd-PAR-extension-0722-v01.pdf</a:t>
            </a:r>
            <a:endPar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Cheers,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CA" altLang="en-US" sz="1400" b="0" i="0" u="none" strike="noStrike" kern="0" cap="none" spc="0" normalizeH="0" baseline="0" noProof="0" dirty="0">
                <a:ln>
                  <a:noFill/>
                </a:ln>
                <a:solidFill>
                  <a:srgbClr val="000000"/>
                </a:solidFill>
                <a:effectLst/>
                <a:uLnTx/>
                <a:uFillTx/>
                <a:latin typeface="Arial" panose="020B0604020202020204" pitchFamily="34" charset="0"/>
                <a:ea typeface="MS Gothic"/>
              </a:rPr>
              <a:t>Glenn.</a:t>
            </a:r>
            <a:endParaRPr lang="en-US" sz="1400" dirty="0"/>
          </a:p>
        </p:txBody>
      </p:sp>
      <p:sp>
        <p:nvSpPr>
          <p:cNvPr id="4" name="Date Placeholder 3">
            <a:extLst>
              <a:ext uri="{FF2B5EF4-FFF2-40B4-BE49-F238E27FC236}">
                <a16:creationId xmlns:a16="http://schemas.microsoft.com/office/drawing/2014/main" id="{34BB9A10-B7A2-D262-07EF-6136AF10E3FC}"/>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C2EAD328-3662-4C9A-42CA-0E39A5D990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EB7DDF2-461F-3E76-58E0-5C0D7539D03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805198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A4ED380-3D25-9223-2E22-C4472AF0C2DF}"/>
              </a:ext>
            </a:extLst>
          </p:cNvPr>
          <p:cNvSpPr>
            <a:spLocks noGrp="1"/>
          </p:cNvSpPr>
          <p:nvPr>
            <p:ph type="title"/>
          </p:nvPr>
        </p:nvSpPr>
        <p:spPr/>
        <p:txBody>
          <a:bodyPr/>
          <a:lstStyle/>
          <a:p>
            <a:r>
              <a:rPr lang="en-US" dirty="0"/>
              <a:t>Response to 802.1DC </a:t>
            </a:r>
          </a:p>
        </p:txBody>
      </p:sp>
      <p:sp>
        <p:nvSpPr>
          <p:cNvPr id="8" name="Content Placeholder 7">
            <a:extLst>
              <a:ext uri="{FF2B5EF4-FFF2-40B4-BE49-F238E27FC236}">
                <a16:creationId xmlns:a16="http://schemas.microsoft.com/office/drawing/2014/main" id="{36A3CBC6-B45C-67A1-4A0F-D8CCF1043742}"/>
              </a:ext>
            </a:extLst>
          </p:cNvPr>
          <p:cNvSpPr>
            <a:spLocks noGrp="1"/>
          </p:cNvSpPr>
          <p:nvPr>
            <p:ph idx="1"/>
          </p:nvPr>
        </p:nvSpPr>
        <p:spPr/>
        <p:txBody>
          <a:bodyPr/>
          <a:lstStyle/>
          <a:p>
            <a:r>
              <a:rPr lang="en-US" dirty="0"/>
              <a:t>The need for 3 years to fix up references seems overkill. Is the explanation in the “</a:t>
            </a:r>
            <a:r>
              <a:rPr lang="en-US" dirty="0">
                <a:effectLst/>
              </a:rPr>
              <a:t>2. Why an Extension is Required (include actions to complete):” field accurate?</a:t>
            </a:r>
          </a:p>
          <a:p>
            <a:r>
              <a:rPr lang="en-US" dirty="0"/>
              <a:t>The Explanation for the PAR Extension form should be adjusted to be more clear on why the extensions is not going to complete by the end of the projected timelines stated.</a:t>
            </a:r>
          </a:p>
          <a:p>
            <a:r>
              <a:rPr lang="en-US" dirty="0"/>
              <a:t>“Just in case” is not really a good rational or reason for asking for 3 years.</a:t>
            </a:r>
          </a:p>
          <a:p>
            <a:endParaRPr lang="en-US" dirty="0"/>
          </a:p>
        </p:txBody>
      </p:sp>
      <p:sp>
        <p:nvSpPr>
          <p:cNvPr id="4" name="Date Placeholder 3">
            <a:extLst>
              <a:ext uri="{FF2B5EF4-FFF2-40B4-BE49-F238E27FC236}">
                <a16:creationId xmlns:a16="http://schemas.microsoft.com/office/drawing/2014/main" id="{F84073A3-89DF-C0C7-C8C0-CD15436A3D5D}"/>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898A9FB3-4FCA-8BE7-6815-01B6B04501EF}"/>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5D6E05F1-C1A0-3CBA-D2B4-50B63343B9A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33</a:t>
            </a:fld>
            <a:endParaRPr lang="en-US" altLang="en-US">
              <a:solidFill>
                <a:srgbClr val="000000"/>
              </a:solidFill>
            </a:endParaRPr>
          </a:p>
        </p:txBody>
      </p:sp>
    </p:spTree>
    <p:extLst>
      <p:ext uri="{BB962C8B-B14F-4D97-AF65-F5344CB8AC3E}">
        <p14:creationId xmlns:p14="http://schemas.microsoft.com/office/powerpoint/2010/main" val="1274870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9E258-6F8D-5B76-3AF0-7CE51439C067}"/>
              </a:ext>
            </a:extLst>
          </p:cNvPr>
          <p:cNvSpPr>
            <a:spLocks noGrp="1"/>
          </p:cNvSpPr>
          <p:nvPr>
            <p:ph type="title"/>
          </p:nvPr>
        </p:nvSpPr>
        <p:spPr>
          <a:xfrm>
            <a:off x="914402" y="685803"/>
            <a:ext cx="10361084" cy="438941"/>
          </a:xfrm>
        </p:spPr>
        <p:txBody>
          <a:bodyPr/>
          <a:lstStyle/>
          <a:p>
            <a:r>
              <a:rPr lang="en-US" dirty="0"/>
              <a:t>802.3 Response</a:t>
            </a:r>
          </a:p>
        </p:txBody>
      </p:sp>
      <p:sp>
        <p:nvSpPr>
          <p:cNvPr id="4" name="Date Placeholder 3">
            <a:extLst>
              <a:ext uri="{FF2B5EF4-FFF2-40B4-BE49-F238E27FC236}">
                <a16:creationId xmlns:a16="http://schemas.microsoft.com/office/drawing/2014/main" id="{9EC022E5-5ED5-3A00-817B-F59A2835D638}"/>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3B838953-14ED-4B43-4942-C976E99EA1D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D33491F-1810-4491-1F91-445ABC32087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7" name="Rectangle 1">
            <a:extLst>
              <a:ext uri="{FF2B5EF4-FFF2-40B4-BE49-F238E27FC236}">
                <a16:creationId xmlns:a16="http://schemas.microsoft.com/office/drawing/2014/main" id="{9D9F6A75-9BDF-B768-1E15-579990A0F367}"/>
              </a:ext>
            </a:extLst>
          </p:cNvPr>
          <p:cNvSpPr>
            <a:spLocks noGrp="1" noChangeArrowheads="1"/>
          </p:cNvSpPr>
          <p:nvPr>
            <p:ph idx="1"/>
          </p:nvPr>
        </p:nvSpPr>
        <p:spPr bwMode="auto">
          <a:xfrm>
            <a:off x="834637" y="1331646"/>
            <a:ext cx="10796110" cy="5001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All,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Our thanks to all who reviewed the IEEE 802.3 NEA ICAID.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Please find our responses to the submitted comments: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Comments from 802.11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Comment #1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8.3 Initial Participation – The Instructions indicate that 5 unique individuals with unique employers/affiliations are required.  Only 4 individuals are listed, but less than 4 unique affiliations.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Response –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Solicitation of individuals interested in being listed as initial participants has continued since the submission of the IEEE 802.3 New Ethernet Applications Industry Connections Activity Initiation Document (ICAID) for consideration at the July 2022 plenary. A total of 41 individuals from 25 different affiliations have indicated their initial participation in this Industry Connections activity.</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Comment #2–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8.4 Suggest removal of the black text after the “if yes” option as it is not needed ( you replied “no”).</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rPr>
              <a:t>Response –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Reject.  The noted text is part of the ICAID form (</a:t>
            </a:r>
            <a:r>
              <a:rPr kumimoji="0" lang="en-US" altLang="en-US" sz="1400" b="1" i="0" u="none" strike="noStrike" cap="none" normalizeH="0" baseline="0" dirty="0">
                <a:ln>
                  <a:noFill/>
                </a:ln>
                <a:solidFill>
                  <a:schemeClr val="tx1"/>
                </a:solidFill>
                <a:effectLst/>
                <a:latin typeface="Arial" panose="020B0604020202020204" pitchFamily="34" charset="0"/>
                <a:hlinkClick r:id="rId2"/>
              </a:rPr>
              <a:t>https://standards.ieee.org/wp-content/uploads/import/documents/forms/icaid_form.doc</a:t>
            </a:r>
            <a:r>
              <a:rPr kumimoji="0" lang="en-US" altLang="en-US" sz="1400" b="1" i="0" u="none" strike="noStrike" cap="none" normalizeH="0" baseline="0" dirty="0">
                <a:ln>
                  <a:noFill/>
                </a:ln>
                <a:solidFill>
                  <a:schemeClr val="tx1"/>
                </a:solidFill>
                <a:effectLst/>
                <a:latin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Thanks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John </a:t>
            </a:r>
            <a:r>
              <a:rPr kumimoji="0" lang="en-US" altLang="en-US" sz="1400" b="0" i="0" u="none" strike="noStrike" cap="none" normalizeH="0" baseline="0" dirty="0" err="1">
                <a:ln>
                  <a:noFill/>
                </a:ln>
                <a:solidFill>
                  <a:schemeClr val="tx1"/>
                </a:solidFill>
                <a:effectLst/>
                <a:latin typeface="Arial" panose="020B0604020202020204" pitchFamily="34" charset="0"/>
              </a:rPr>
              <a:t>D’Ambrosia</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Vice-Chair, IEEE 802.3 NEA Ad hoc</a:t>
            </a:r>
          </a:p>
        </p:txBody>
      </p:sp>
    </p:spTree>
    <p:extLst>
      <p:ext uri="{BB962C8B-B14F-4D97-AF65-F5344CB8AC3E}">
        <p14:creationId xmlns:p14="http://schemas.microsoft.com/office/powerpoint/2010/main" val="2178358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87EC9-9156-483E-08A3-8473BC8A4241}"/>
              </a:ext>
            </a:extLst>
          </p:cNvPr>
          <p:cNvSpPr>
            <a:spLocks noGrp="1"/>
          </p:cNvSpPr>
          <p:nvPr>
            <p:ph type="title"/>
          </p:nvPr>
        </p:nvSpPr>
        <p:spPr>
          <a:xfrm>
            <a:off x="914402" y="685803"/>
            <a:ext cx="10361084" cy="510949"/>
          </a:xfrm>
        </p:spPr>
        <p:txBody>
          <a:bodyPr/>
          <a:lstStyle/>
          <a:p>
            <a:r>
              <a:rPr lang="en-US" dirty="0"/>
              <a:t>802.15 Response</a:t>
            </a:r>
          </a:p>
        </p:txBody>
      </p:sp>
      <p:sp>
        <p:nvSpPr>
          <p:cNvPr id="4" name="Date Placeholder 3">
            <a:extLst>
              <a:ext uri="{FF2B5EF4-FFF2-40B4-BE49-F238E27FC236}">
                <a16:creationId xmlns:a16="http://schemas.microsoft.com/office/drawing/2014/main" id="{E3DAC1F4-3638-F8EF-D697-7EEC54E88438}"/>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BD2B5491-6F92-976D-7901-8CFDFBE3195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8E45AA0-2B83-B553-80A8-FBAA94226CF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Rectangle 1">
            <a:extLst>
              <a:ext uri="{FF2B5EF4-FFF2-40B4-BE49-F238E27FC236}">
                <a16:creationId xmlns:a16="http://schemas.microsoft.com/office/drawing/2014/main" id="{6A1D8537-3D79-E7B5-3AFF-33C4DF4234D3}"/>
              </a:ext>
            </a:extLst>
          </p:cNvPr>
          <p:cNvSpPr>
            <a:spLocks noGrp="1" noChangeArrowheads="1"/>
          </p:cNvSpPr>
          <p:nvPr>
            <p:ph idx="1"/>
          </p:nvPr>
        </p:nvSpPr>
        <p:spPr bwMode="auto">
          <a:xfrm>
            <a:off x="1010452" y="1181511"/>
            <a:ext cx="1016898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Dear All,</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Thank you for your comments </a:t>
            </a:r>
            <a:r>
              <a:rPr kumimoji="0" lang="en-US" altLang="en-US" sz="1800" b="0" i="0" u="none" strike="noStrike" cap="none" normalizeH="0" baseline="0" dirty="0" err="1">
                <a:ln>
                  <a:noFill/>
                </a:ln>
                <a:solidFill>
                  <a:schemeClr val="tx1"/>
                </a:solidFill>
                <a:effectLst/>
                <a:cs typeface="Calibri" panose="020F0502020204030204" pitchFamily="34" charset="0"/>
              </a:rPr>
              <a:t>w.r.t.</a:t>
            </a:r>
            <a:r>
              <a:rPr kumimoji="0" lang="en-US" altLang="en-US" sz="1800" b="0" i="0" u="none" strike="noStrike" cap="none" normalizeH="0" baseline="0" dirty="0">
                <a:ln>
                  <a:noFill/>
                </a:ln>
                <a:solidFill>
                  <a:schemeClr val="tx1"/>
                </a:solidFill>
                <a:effectLst/>
                <a:cs typeface="Calibri" panose="020F0502020204030204" pitchFamily="34" charset="0"/>
              </a:rPr>
              <a:t> 802.15.4 Maintenance PAR</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The comments received were:</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Need to Add to 8.1 the full name of each standard listed in 5.5 Need for project: “IEEE Std 802.15.4w, IEEE Std 802.15.4y, IEEE Std 802.15.4z, IEEE Std 802.15.4aa “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Also in 5.5, you could include the shorthand name in the sentence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“One additional amendment, </a:t>
            </a:r>
            <a:r>
              <a:rPr kumimoji="0" lang="en-US" altLang="en-US" sz="1800" b="0" i="0" u="none" strike="noStrike" cap="none" normalizeH="0" baseline="0" dirty="0">
                <a:ln>
                  <a:noFill/>
                </a:ln>
                <a:solidFill>
                  <a:srgbClr val="FF0000"/>
                </a:solidFill>
                <a:effectLst/>
                <a:cs typeface="Calibri" panose="020F0502020204030204" pitchFamily="34" charset="0"/>
              </a:rPr>
              <a:t>P802.15.4ab</a:t>
            </a:r>
            <a:r>
              <a:rPr kumimoji="0" lang="en-US" altLang="en-US" sz="1800" b="0" i="0" u="none" strike="noStrike" cap="none" normalizeH="0" baseline="0" dirty="0">
                <a:ln>
                  <a:noFill/>
                </a:ln>
                <a:solidFill>
                  <a:schemeClr val="tx1"/>
                </a:solidFill>
                <a:effectLst/>
                <a:cs typeface="Calibri" panose="020F0502020204030204" pitchFamily="34" charset="0"/>
              </a:rPr>
              <a:t>, is currently under development.</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802.15 discussed these comments and agreed to </a:t>
            </a:r>
            <a:r>
              <a:rPr kumimoji="0" lang="en-US" altLang="en-US" sz="1800" b="1" i="0" u="none" strike="noStrike" cap="none" normalizeH="0" baseline="0" dirty="0">
                <a:ln>
                  <a:noFill/>
                </a:ln>
                <a:solidFill>
                  <a:schemeClr val="tx1"/>
                </a:solidFill>
                <a:effectLst/>
                <a:cs typeface="Calibri" panose="020F0502020204030204" pitchFamily="34" charset="0"/>
              </a:rPr>
              <a:t>accept all comments</a:t>
            </a:r>
            <a:r>
              <a:rPr kumimoji="0" lang="en-US" altLang="en-US" sz="1800" b="0" i="0" u="none" strike="noStrike" cap="none" normalizeH="0" baseline="0" dirty="0">
                <a:ln>
                  <a:noFill/>
                </a:ln>
                <a:solidFill>
                  <a:schemeClr val="tx1"/>
                </a:solidFill>
                <a:effectLst/>
                <a:cs typeface="Calibri" panose="020F0502020204030204" pitchFamily="34" charset="0"/>
              </a:rPr>
              <a:t>. The PAR has been updated and is posted as </a:t>
            </a:r>
            <a:r>
              <a:rPr kumimoji="0" lang="en-US" altLang="en-US" sz="1800" b="0" i="0" u="none" strike="noStrike" cap="none" normalizeH="0" baseline="0" dirty="0">
                <a:ln>
                  <a:noFill/>
                </a:ln>
                <a:solidFill>
                  <a:schemeClr val="tx1"/>
                </a:solidFill>
                <a:effectLst/>
                <a:cs typeface="Calibri" panose="020F0502020204030204" pitchFamily="34" charset="0"/>
                <a:hlinkClick r:id="rId2"/>
              </a:rPr>
              <a:t>https://mentor.ieee.org/802.15/dcn/22/15-22-0259-05-0mag-802-15-4-revision-draft-par.pdf</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cs typeface="Calibri" panose="020F0502020204030204" pitchFamily="34" charset="0"/>
              </a:rPr>
              <a:t> </a:t>
            </a:r>
            <a:endParaRPr kumimoji="0" lang="en-US" altLang="en-US" sz="1800" b="0" i="0" u="none" strike="noStrike" cap="none" normalizeH="0" baseline="0" dirty="0">
              <a:ln>
                <a:noFill/>
              </a:ln>
              <a:solidFill>
                <a:schemeClr val="tx1"/>
              </a:solidFill>
              <a:effectLst/>
            </a:endParaRPr>
          </a:p>
          <a:p>
            <a:r>
              <a:rPr lang="en-US" sz="1800" dirty="0">
                <a:effectLst/>
              </a:rPr>
              <a:t>Regards, Phil Beecher</a:t>
            </a:r>
            <a:endParaRPr lang="en-US" sz="1800" dirty="0"/>
          </a:p>
          <a:p>
            <a:r>
              <a:rPr lang="en-US" sz="1800" dirty="0">
                <a:effectLst/>
              </a:rPr>
              <a:t>802.15 Vice Chair</a:t>
            </a:r>
            <a:endParaRPr lang="en-US" sz="1800" dirty="0"/>
          </a:p>
          <a:p>
            <a:r>
              <a:rPr lang="en-US" sz="1800" dirty="0">
                <a:effectLst/>
                <a:hlinkClick r:id="rId3"/>
              </a:rPr>
              <a:t>pbeecher@wi-sun.org</a:t>
            </a:r>
            <a:endParaRPr lang="en-US" sz="1800" dirty="0"/>
          </a:p>
        </p:txBody>
      </p:sp>
    </p:spTree>
    <p:extLst>
      <p:ext uri="{BB962C8B-B14F-4D97-AF65-F5344CB8AC3E}">
        <p14:creationId xmlns:p14="http://schemas.microsoft.com/office/powerpoint/2010/main" val="3755289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36</a:t>
            </a:fld>
            <a:endParaRPr lang="en-GB"/>
          </a:p>
        </p:txBody>
      </p:sp>
    </p:spTree>
    <p:extLst>
      <p:ext uri="{BB962C8B-B14F-4D97-AF65-F5344CB8AC3E}">
        <p14:creationId xmlns:p14="http://schemas.microsoft.com/office/powerpoint/2010/main" val="38833705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9 PARs/CSD that were available for the 2022 July 802 Electronic Plenary, 802.11 made comments on x of the PARs/CSDs.</a:t>
            </a:r>
          </a:p>
          <a:p>
            <a:r>
              <a:rPr lang="en-US" sz="2000" dirty="0"/>
              <a:t>The feedback on our Comments was generally positive and our changes were acceptable and implemented by the respective WG in most cases.</a:t>
            </a:r>
          </a:p>
          <a:p>
            <a:r>
              <a:rPr lang="en-US" sz="2000" dirty="0"/>
              <a:t>The exception is from the 802.1DC which still has not changed the timeline or explanation to why 3 years is necessary.</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11-22/0879r3:</a:t>
            </a:r>
          </a:p>
          <a:p>
            <a:pPr lvl="1"/>
            <a:r>
              <a:rPr lang="en-US" dirty="0">
                <a:hlinkClick r:id="rId2"/>
              </a:rPr>
              <a:t>https://mentor.ieee.org/802.11/dcn/22/11-22-0879-03-0PAR-par-review-sc-meeting-agenda-and-comment-slides-july-2022-mixed-mode-plenary.pptx</a:t>
            </a:r>
            <a:endParaRPr lang="en-US" dirty="0"/>
          </a:p>
          <a:p>
            <a:pPr lvl="1"/>
            <a:r>
              <a:rPr lang="en-US" dirty="0"/>
              <a:t> as the report from PAR Review SC for the July 2022 802 Mixed-Mode Plenary.</a:t>
            </a:r>
          </a:p>
          <a:p>
            <a:endParaRPr lang="en-US" dirty="0"/>
          </a:p>
          <a:p>
            <a:r>
              <a:rPr lang="en-US" dirty="0"/>
              <a:t>    Moved: Michael Montemurro</a:t>
            </a:r>
          </a:p>
          <a:p>
            <a:r>
              <a:rPr lang="en-US" dirty="0"/>
              <a:t>	2</a:t>
            </a:r>
            <a:r>
              <a:rPr lang="en-US" baseline="30000" dirty="0"/>
              <a:t>nd</a:t>
            </a:r>
            <a:r>
              <a:rPr lang="en-US" dirty="0"/>
              <a:t>:      Stephen McCann</a:t>
            </a:r>
          </a:p>
          <a:p>
            <a:r>
              <a:rPr lang="en-US" dirty="0"/>
              <a:t>	Results: 4-0-0  - motion Passes.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- 11-22/0417r1 :</a:t>
            </a:r>
          </a:p>
          <a:p>
            <a:pPr lvl="2"/>
            <a:r>
              <a:rPr lang="en-US" b="1" dirty="0">
                <a:hlinkClick r:id="rId4"/>
              </a:rPr>
              <a:t>https://mentor.ieee.org/802.11/dcn/22/11-22-0417-01-0PAR-par-minutes-march-2022-session.docx</a:t>
            </a:r>
            <a:endParaRPr lang="en-US" b="1" dirty="0"/>
          </a:p>
          <a:p>
            <a:pPr lvl="3"/>
            <a:endParaRPr lang="en-US" b="1" dirty="0"/>
          </a:p>
          <a:p>
            <a:pPr lvl="1"/>
            <a:r>
              <a:rPr lang="en-US" b="1" dirty="0"/>
              <a:t>Current Teleconference minutes:  11-22/0948r0:</a:t>
            </a:r>
          </a:p>
        </p:txBody>
      </p:sp>
      <p:sp>
        <p:nvSpPr>
          <p:cNvPr id="4" name="Date Placeholder 3"/>
          <p:cNvSpPr>
            <a:spLocks noGrp="1"/>
          </p:cNvSpPr>
          <p:nvPr>
            <p:ph type="dt" idx="10"/>
          </p:nvPr>
        </p:nvSpPr>
        <p:spPr/>
        <p:txBody>
          <a:bodyPr/>
          <a:lstStyle/>
          <a:p>
            <a:r>
              <a:rPr lang="en-US"/>
              <a:t>July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for the 2022 July 802 Plenary session</a:t>
            </a:r>
          </a:p>
        </p:txBody>
      </p:sp>
      <p:sp>
        <p:nvSpPr>
          <p:cNvPr id="3" name="Content Placeholder 2"/>
          <p:cNvSpPr>
            <a:spLocks noGrp="1"/>
          </p:cNvSpPr>
          <p:nvPr>
            <p:ph idx="1"/>
          </p:nvPr>
        </p:nvSpPr>
        <p:spPr>
          <a:xfrm>
            <a:off x="914400" y="1348138"/>
            <a:ext cx="10475383" cy="5127277"/>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solidFill>
                  <a:srgbClr val="FF0000"/>
                </a:solidFill>
              </a:rPr>
              <a:t>You must pay the registration fee </a:t>
            </a:r>
            <a:r>
              <a:rPr lang="en-US" dirty="0"/>
              <a:t>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https://web.cvent.com/event/5ab3e363-ef4b-45fe-b35d-cd88bf622491/summary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ba37140e-f4c5-4a6c-a9b4-20a691ce6c8a"/>
    <ds:schemaRef ds:uri="cc9c437c-ae0c-4066-8d90-a0f7de786127"/>
    <ds:schemaRef ds:uri="http://www.w3.org/XML/1998/namespace"/>
    <ds:schemaRef ds:uri="http://purl.org/dc/dcmitype/"/>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73326</TotalTime>
  <Words>4088</Words>
  <Application>Microsoft Office PowerPoint</Application>
  <PresentationFormat>Widescreen</PresentationFormat>
  <Paragraphs>453</Paragraphs>
  <Slides>39</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4" baseType="lpstr">
      <vt:lpstr>Arial</vt:lpstr>
      <vt:lpstr>Times New Roman</vt:lpstr>
      <vt:lpstr>Verdana</vt:lpstr>
      <vt:lpstr>802-11 Theme</vt:lpstr>
      <vt:lpstr>Document</vt:lpstr>
      <vt:lpstr>PAR Review SC - Meeting Agenda and Comment slides – July 2022 – Mixed-Mode Plenary</vt:lpstr>
      <vt:lpstr>PAR Review SC – Snapshot slide Chair: Jon Rosdahl</vt:lpstr>
      <vt:lpstr>Abstract-PAR Review SC PARs under consideration for  2022 July Mixed-mode Plenary</vt:lpstr>
      <vt:lpstr>Registration for the 2022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July 2022, 802 EC Plenary</vt:lpstr>
      <vt:lpstr>Agenda for PAR Review SC –  July 11, 12 &amp; 14, 2022 Chair: Jon Rosdahl</vt:lpstr>
      <vt:lpstr>Motion to approve Previous Minutes</vt:lpstr>
      <vt:lpstr>Order to consider:</vt:lpstr>
      <vt:lpstr>Par Review SC Comments</vt:lpstr>
      <vt:lpstr>1 - 60802 - Standard - Time-Sensitive Networking Profile for Industrial Automation, PAR, CSD, and PAR Extension</vt:lpstr>
      <vt:lpstr>2 - 802.1Qdv - Amendment: Enhancements to Cyclic Queuing and Forwarding, PAR and CSD</vt:lpstr>
      <vt:lpstr>3 - 802.1Qdw - Amendment: Source Flow Control, PAR and CSD</vt:lpstr>
      <vt:lpstr>4 - 802.1CQ - Standard - Multicast and Local Address Assignment, PAR Extension </vt:lpstr>
      <vt:lpstr>5 - 802.1DC - Standard - Quality of Service Provision by Network Systems, PAR Extension</vt:lpstr>
      <vt:lpstr>6 - 802.1Qcz - Amendment: Congestion Isolation, PAR Extension </vt:lpstr>
      <vt:lpstr>7 - 802.1Qdd - Amendment: Resource Allocation Protocol, PAR Extension </vt:lpstr>
      <vt:lpstr>8 - 802.3 Industry Connections - New Ethernet Applications, Endorsement Letter &amp; ICAID</vt:lpstr>
      <vt:lpstr>9 - 802.15.4 - Standard for Low-Rate Wireless Networks, Revision PAR </vt:lpstr>
      <vt:lpstr>Snapshot Report to 802.11 closing plenary</vt:lpstr>
      <vt:lpstr>PAR Review SC  Jon Rosdahl, Chair</vt:lpstr>
      <vt:lpstr>Responses from 802 Working Groups</vt:lpstr>
      <vt:lpstr>802.1 Response (1)</vt:lpstr>
      <vt:lpstr>802.1 (2)</vt:lpstr>
      <vt:lpstr>802.1 Response (3)</vt:lpstr>
      <vt:lpstr>Response to 802.1DC </vt:lpstr>
      <vt:lpstr>802.3 Response</vt:lpstr>
      <vt:lpstr>802.15 Response</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2022 - Mixed-Mode Plenary</dc:title>
  <dc:subject>July 2022</dc:subject>
  <dc:creator>Jon Rosdahl</dc:creator>
  <cp:keywords>Agenda and Meeting Slides</cp:keywords>
  <dc:description>Jon Rosdahl (Qualcomm)</dc:description>
  <cp:lastModifiedBy>Jon Rosdahl</cp:lastModifiedBy>
  <cp:revision>281</cp:revision>
  <cp:lastPrinted>1601-01-01T00:00:00Z</cp:lastPrinted>
  <dcterms:created xsi:type="dcterms:W3CDTF">2014-04-14T10:59:07Z</dcterms:created>
  <dcterms:modified xsi:type="dcterms:W3CDTF">2022-07-15T04:58:02Z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