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9"/>
  </p:notesMasterIdLst>
  <p:handoutMasterIdLst>
    <p:handoutMasterId r:id="rId30"/>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7CD43F-F382-4525-8EB3-94A511BDFA78}" v="11" dt="2022-06-29T15:29:45.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9" autoAdjust="0"/>
    <p:restoredTop sz="86342" autoAdjust="0"/>
  </p:normalViewPr>
  <p:slideViewPr>
    <p:cSldViewPr>
      <p:cViewPr varScale="1">
        <p:scale>
          <a:sx n="65" d="100"/>
          <a:sy n="65" d="100"/>
        </p:scale>
        <p:origin x="612" y="78"/>
      </p:cViewPr>
      <p:guideLst>
        <p:guide orient="horz" pos="2160"/>
        <p:guide pos="3840"/>
      </p:guideLst>
    </p:cSldViewPr>
  </p:slideViewPr>
  <p:outlineViewPr>
    <p:cViewPr varScale="1">
      <p:scale>
        <a:sx n="33" d="100"/>
        <a:sy n="33" d="100"/>
      </p:scale>
      <p:origin x="0" y="-5433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A4995E2-A32E-4835-ADB5-E8649A016701}"/>
    <pc:docChg chg="custSel modSld modMainMaster">
      <pc:chgData name="Jon Rosdahl" userId="2820f357-2dd4-4127-8713-e0bfde0fd756" providerId="ADAL" clId="{EA4995E2-A32E-4835-ADB5-E8649A016701}" dt="2022-06-08T22:22:51.271" v="24" actId="6549"/>
      <pc:docMkLst>
        <pc:docMk/>
      </pc:docMkLst>
      <pc:sldChg chg="modSp mod">
        <pc:chgData name="Jon Rosdahl" userId="2820f357-2dd4-4127-8713-e0bfde0fd756" providerId="ADAL" clId="{EA4995E2-A32E-4835-ADB5-E8649A016701}" dt="2022-06-08T22:21:25.610" v="16" actId="5793"/>
        <pc:sldMkLst>
          <pc:docMk/>
          <pc:sldMk cId="0" sldId="256"/>
        </pc:sldMkLst>
        <pc:spChg chg="mod">
          <ac:chgData name="Jon Rosdahl" userId="2820f357-2dd4-4127-8713-e0bfde0fd756" providerId="ADAL" clId="{EA4995E2-A32E-4835-ADB5-E8649A016701}" dt="2022-06-08T22:21:25.610" v="16" actId="5793"/>
          <ac:spMkLst>
            <pc:docMk/>
            <pc:sldMk cId="0" sldId="256"/>
            <ac:spMk id="3073" creationId="{00000000-0000-0000-0000-000000000000}"/>
          </ac:spMkLst>
        </pc:spChg>
        <pc:spChg chg="mod">
          <ac:chgData name="Jon Rosdahl" userId="2820f357-2dd4-4127-8713-e0bfde0fd756" providerId="ADAL" clId="{EA4995E2-A32E-4835-ADB5-E8649A016701}" dt="2022-06-08T22:21:19.487" v="14" actId="20577"/>
          <ac:spMkLst>
            <pc:docMk/>
            <pc:sldMk cId="0" sldId="256"/>
            <ac:spMk id="3074" creationId="{00000000-0000-0000-0000-000000000000}"/>
          </ac:spMkLst>
        </pc:spChg>
      </pc:sldChg>
      <pc:sldMasterChg chg="modSp mod">
        <pc:chgData name="Jon Rosdahl" userId="2820f357-2dd4-4127-8713-e0bfde0fd756" providerId="ADAL" clId="{EA4995E2-A32E-4835-ADB5-E8649A016701}" dt="2022-06-08T22:22:51.271" v="24" actId="6549"/>
        <pc:sldMasterMkLst>
          <pc:docMk/>
          <pc:sldMasterMk cId="350243259" sldId="2147483738"/>
        </pc:sldMasterMkLst>
        <pc:spChg chg="mod">
          <ac:chgData name="Jon Rosdahl" userId="2820f357-2dd4-4127-8713-e0bfde0fd756" providerId="ADAL" clId="{EA4995E2-A32E-4835-ADB5-E8649A016701}" dt="2022-06-08T22:22:51.271" v="24" actId="6549"/>
          <ac:spMkLst>
            <pc:docMk/>
            <pc:sldMasterMk cId="350243259" sldId="2147483738"/>
            <ac:spMk id="10" creationId="{00000000-0000-0000-0000-000000000000}"/>
          </ac:spMkLst>
        </pc:spChg>
      </pc:sldMasterChg>
    </pc:docChg>
  </pc:docChgLst>
  <pc:docChgLst>
    <pc:chgData name="Jon Rosdahl" userId="2820f357-2dd4-4127-8713-e0bfde0fd756" providerId="ADAL" clId="{D57CD43F-F382-4525-8EB3-94A511BDFA78}"/>
    <pc:docChg chg="undo custSel delSld modSld">
      <pc:chgData name="Jon Rosdahl" userId="2820f357-2dd4-4127-8713-e0bfde0fd756" providerId="ADAL" clId="{D57CD43F-F382-4525-8EB3-94A511BDFA78}" dt="2022-06-29T22:44:02.383" v="652" actId="20577"/>
      <pc:docMkLst>
        <pc:docMk/>
      </pc:docMkLst>
      <pc:sldChg chg="modSp mod">
        <pc:chgData name="Jon Rosdahl" userId="2820f357-2dd4-4127-8713-e0bfde0fd756" providerId="ADAL" clId="{D57CD43F-F382-4525-8EB3-94A511BDFA78}" dt="2022-06-26T21:18:18.390" v="285" actId="20577"/>
        <pc:sldMkLst>
          <pc:docMk/>
          <pc:sldMk cId="0" sldId="257"/>
        </pc:sldMkLst>
        <pc:spChg chg="mod">
          <ac:chgData name="Jon Rosdahl" userId="2820f357-2dd4-4127-8713-e0bfde0fd756" providerId="ADAL" clId="{D57CD43F-F382-4525-8EB3-94A511BDFA78}" dt="2022-06-26T21:09:39.352" v="102" actId="6549"/>
          <ac:spMkLst>
            <pc:docMk/>
            <pc:sldMk cId="0" sldId="257"/>
            <ac:spMk id="4097" creationId="{00000000-0000-0000-0000-000000000000}"/>
          </ac:spMkLst>
        </pc:spChg>
        <pc:spChg chg="mod">
          <ac:chgData name="Jon Rosdahl" userId="2820f357-2dd4-4127-8713-e0bfde0fd756" providerId="ADAL" clId="{D57CD43F-F382-4525-8EB3-94A511BDFA78}" dt="2022-06-26T21:18:18.390" v="285" actId="20577"/>
          <ac:spMkLst>
            <pc:docMk/>
            <pc:sldMk cId="0" sldId="257"/>
            <ac:spMk id="4098" creationId="{00000000-0000-0000-0000-000000000000}"/>
          </ac:spMkLst>
        </pc:spChg>
      </pc:sldChg>
      <pc:sldChg chg="modSp mod">
        <pc:chgData name="Jon Rosdahl" userId="2820f357-2dd4-4127-8713-e0bfde0fd756" providerId="ADAL" clId="{D57CD43F-F382-4525-8EB3-94A511BDFA78}" dt="2022-06-29T15:29:53.681" v="640" actId="15"/>
        <pc:sldMkLst>
          <pc:docMk/>
          <pc:sldMk cId="0" sldId="264"/>
        </pc:sldMkLst>
        <pc:spChg chg="mod">
          <ac:chgData name="Jon Rosdahl" userId="2820f357-2dd4-4127-8713-e0bfde0fd756" providerId="ADAL" clId="{D57CD43F-F382-4525-8EB3-94A511BDFA78}" dt="2022-06-29T15:29:53.681" v="640" actId="15"/>
          <ac:spMkLst>
            <pc:docMk/>
            <pc:sldMk cId="0" sldId="264"/>
            <ac:spMk id="11266" creationId="{00000000-0000-0000-0000-000000000000}"/>
          </ac:spMkLst>
        </pc:spChg>
      </pc:sldChg>
      <pc:sldChg chg="modSp mod">
        <pc:chgData name="Jon Rosdahl" userId="2820f357-2dd4-4127-8713-e0bfde0fd756" providerId="ADAL" clId="{D57CD43F-F382-4525-8EB3-94A511BDFA78}" dt="2022-06-29T15:23:05.041" v="592" actId="14100"/>
        <pc:sldMkLst>
          <pc:docMk/>
          <pc:sldMk cId="233286959" sldId="268"/>
        </pc:sldMkLst>
        <pc:spChg chg="mod">
          <ac:chgData name="Jon Rosdahl" userId="2820f357-2dd4-4127-8713-e0bfde0fd756" providerId="ADAL" clId="{D57CD43F-F382-4525-8EB3-94A511BDFA78}" dt="2022-06-29T15:23:05.041" v="592" actId="14100"/>
          <ac:spMkLst>
            <pc:docMk/>
            <pc:sldMk cId="233286959" sldId="268"/>
            <ac:spMk id="8198" creationId="{00000000-0000-0000-0000-000000000000}"/>
          </ac:spMkLst>
        </pc:spChg>
      </pc:sldChg>
      <pc:sldChg chg="modSp mod">
        <pc:chgData name="Jon Rosdahl" userId="2820f357-2dd4-4127-8713-e0bfde0fd756" providerId="ADAL" clId="{D57CD43F-F382-4525-8EB3-94A511BDFA78}" dt="2022-06-29T12:30:35.427" v="412" actId="20577"/>
        <pc:sldMkLst>
          <pc:docMk/>
          <pc:sldMk cId="3439635317" sldId="274"/>
        </pc:sldMkLst>
        <pc:spChg chg="mod">
          <ac:chgData name="Jon Rosdahl" userId="2820f357-2dd4-4127-8713-e0bfde0fd756" providerId="ADAL" clId="{D57CD43F-F382-4525-8EB3-94A511BDFA78}" dt="2022-06-29T12:29:28.803" v="358" actId="6549"/>
          <ac:spMkLst>
            <pc:docMk/>
            <pc:sldMk cId="3439635317" sldId="274"/>
            <ac:spMk id="2" creationId="{00000000-0000-0000-0000-000000000000}"/>
          </ac:spMkLst>
        </pc:spChg>
        <pc:spChg chg="mod">
          <ac:chgData name="Jon Rosdahl" userId="2820f357-2dd4-4127-8713-e0bfde0fd756" providerId="ADAL" clId="{D57CD43F-F382-4525-8EB3-94A511BDFA78}" dt="2022-06-29T12:30:35.427" v="412" actId="20577"/>
          <ac:spMkLst>
            <pc:docMk/>
            <pc:sldMk cId="3439635317" sldId="274"/>
            <ac:spMk id="3" creationId="{00000000-0000-0000-0000-000000000000}"/>
          </ac:spMkLst>
        </pc:spChg>
      </pc:sldChg>
      <pc:sldChg chg="modSp mod">
        <pc:chgData name="Jon Rosdahl" userId="2820f357-2dd4-4127-8713-e0bfde0fd756" providerId="ADAL" clId="{D57CD43F-F382-4525-8EB3-94A511BDFA78}" dt="2022-06-27T13:45:30.706" v="338" actId="6549"/>
        <pc:sldMkLst>
          <pc:docMk/>
          <pc:sldMk cId="2099305387" sldId="285"/>
        </pc:sldMkLst>
        <pc:spChg chg="mod">
          <ac:chgData name="Jon Rosdahl" userId="2820f357-2dd4-4127-8713-e0bfde0fd756" providerId="ADAL" clId="{D57CD43F-F382-4525-8EB3-94A511BDFA78}" dt="2022-06-27T13:45:30.706" v="338" actId="6549"/>
          <ac:spMkLst>
            <pc:docMk/>
            <pc:sldMk cId="2099305387" sldId="285"/>
            <ac:spMk id="2" creationId="{F3B43754-1163-4B0C-8310-62C38E10D93C}"/>
          </ac:spMkLst>
        </pc:spChg>
        <pc:spChg chg="mod">
          <ac:chgData name="Jon Rosdahl" userId="2820f357-2dd4-4127-8713-e0bfde0fd756" providerId="ADAL" clId="{D57CD43F-F382-4525-8EB3-94A511BDFA78}" dt="2022-06-27T13:25:02.486" v="326"/>
          <ac:spMkLst>
            <pc:docMk/>
            <pc:sldMk cId="2099305387" sldId="285"/>
            <ac:spMk id="8" creationId="{A17284DF-72F3-4BE4-A17D-B2B7EC7499F0}"/>
          </ac:spMkLst>
        </pc:spChg>
      </pc:sldChg>
      <pc:sldChg chg="addSp delSp modSp mod">
        <pc:chgData name="Jon Rosdahl" userId="2820f357-2dd4-4127-8713-e0bfde0fd756" providerId="ADAL" clId="{D57CD43F-F382-4525-8EB3-94A511BDFA78}" dt="2022-06-29T22:44:02.383" v="652" actId="20577"/>
        <pc:sldMkLst>
          <pc:docMk/>
          <pc:sldMk cId="822775208" sldId="287"/>
        </pc:sldMkLst>
        <pc:spChg chg="mod">
          <ac:chgData name="Jon Rosdahl" userId="2820f357-2dd4-4127-8713-e0bfde0fd756" providerId="ADAL" clId="{D57CD43F-F382-4525-8EB3-94A511BDFA78}" dt="2022-06-26T21:07:00.019" v="38" actId="14100"/>
          <ac:spMkLst>
            <pc:docMk/>
            <pc:sldMk cId="822775208" sldId="287"/>
            <ac:spMk id="2" creationId="{85F0DE7C-91F5-45A8-9A96-57DA2CC38B3B}"/>
          </ac:spMkLst>
        </pc:spChg>
        <pc:spChg chg="mod">
          <ac:chgData name="Jon Rosdahl" userId="2820f357-2dd4-4127-8713-e0bfde0fd756" providerId="ADAL" clId="{D57CD43F-F382-4525-8EB3-94A511BDFA78}" dt="2022-06-29T22:44:02.383" v="652" actId="20577"/>
          <ac:spMkLst>
            <pc:docMk/>
            <pc:sldMk cId="822775208" sldId="287"/>
            <ac:spMk id="3" creationId="{8A337E3F-2C54-47D6-B9F4-C7408CA692FF}"/>
          </ac:spMkLst>
        </pc:spChg>
        <pc:picChg chg="add del mod">
          <ac:chgData name="Jon Rosdahl" userId="2820f357-2dd4-4127-8713-e0bfde0fd756" providerId="ADAL" clId="{D57CD43F-F382-4525-8EB3-94A511BDFA78}" dt="2022-06-26T21:06:03.463" v="29" actId="478"/>
          <ac:picMkLst>
            <pc:docMk/>
            <pc:sldMk cId="822775208" sldId="287"/>
            <ac:picMk id="8" creationId="{2E425C09-BE5D-D0C1-E0FB-1D10DE871FC3}"/>
          </ac:picMkLst>
        </pc:picChg>
        <pc:picChg chg="add del mod">
          <ac:chgData name="Jon Rosdahl" userId="2820f357-2dd4-4127-8713-e0bfde0fd756" providerId="ADAL" clId="{D57CD43F-F382-4525-8EB3-94A511BDFA78}" dt="2022-06-26T21:06:00.785" v="28" actId="478"/>
          <ac:picMkLst>
            <pc:docMk/>
            <pc:sldMk cId="822775208" sldId="287"/>
            <ac:picMk id="10" creationId="{673E7439-B10F-5A2C-45CF-B97FC5AB4BE8}"/>
          </ac:picMkLst>
        </pc:picChg>
      </pc:sldChg>
      <pc:sldChg chg="modSp mod">
        <pc:chgData name="Jon Rosdahl" userId="2820f357-2dd4-4127-8713-e0bfde0fd756" providerId="ADAL" clId="{D57CD43F-F382-4525-8EB3-94A511BDFA78}" dt="2022-06-29T15:28:54.725" v="628" actId="20577"/>
        <pc:sldMkLst>
          <pc:docMk/>
          <pc:sldMk cId="3866284722" sldId="325"/>
        </pc:sldMkLst>
        <pc:spChg chg="mod">
          <ac:chgData name="Jon Rosdahl" userId="2820f357-2dd4-4127-8713-e0bfde0fd756" providerId="ADAL" clId="{D57CD43F-F382-4525-8EB3-94A511BDFA78}" dt="2022-06-29T15:28:54.725" v="628" actId="20577"/>
          <ac:spMkLst>
            <pc:docMk/>
            <pc:sldMk cId="3866284722" sldId="325"/>
            <ac:spMk id="3" creationId="{58F48A77-6149-4095-9848-28A693C82088}"/>
          </ac:spMkLst>
        </pc:spChg>
      </pc:sldChg>
      <pc:sldChg chg="modSp mod">
        <pc:chgData name="Jon Rosdahl" userId="2820f357-2dd4-4127-8713-e0bfde0fd756" providerId="ADAL" clId="{D57CD43F-F382-4525-8EB3-94A511BDFA78}" dt="2022-06-29T12:35:07.035" v="485" actId="6549"/>
        <pc:sldMkLst>
          <pc:docMk/>
          <pc:sldMk cId="2493126378" sldId="329"/>
        </pc:sldMkLst>
        <pc:spChg chg="mod">
          <ac:chgData name="Jon Rosdahl" userId="2820f357-2dd4-4127-8713-e0bfde0fd756" providerId="ADAL" clId="{D57CD43F-F382-4525-8EB3-94A511BDFA78}" dt="2022-06-29T12:35:07.035" v="485" actId="6549"/>
          <ac:spMkLst>
            <pc:docMk/>
            <pc:sldMk cId="2493126378" sldId="329"/>
            <ac:spMk id="8" creationId="{CB46589D-B045-4F67-96F9-108FD0B249A7}"/>
          </ac:spMkLst>
        </pc:spChg>
      </pc:sldChg>
      <pc:sldChg chg="modSp mod">
        <pc:chgData name="Jon Rosdahl" userId="2820f357-2dd4-4127-8713-e0bfde0fd756" providerId="ADAL" clId="{D57CD43F-F382-4525-8EB3-94A511BDFA78}" dt="2022-06-29T12:36:25.731" v="504" actId="20577"/>
        <pc:sldMkLst>
          <pc:docMk/>
          <pc:sldMk cId="1784219855" sldId="331"/>
        </pc:sldMkLst>
        <pc:spChg chg="mod">
          <ac:chgData name="Jon Rosdahl" userId="2820f357-2dd4-4127-8713-e0bfde0fd756" providerId="ADAL" clId="{D57CD43F-F382-4525-8EB3-94A511BDFA78}" dt="2022-06-29T12:36:25.731" v="504" actId="20577"/>
          <ac:spMkLst>
            <pc:docMk/>
            <pc:sldMk cId="1784219855" sldId="331"/>
            <ac:spMk id="8" creationId="{9E0431BB-C713-450C-90C3-EF5AFA8F2E34}"/>
          </ac:spMkLst>
        </pc:spChg>
      </pc:sldChg>
      <pc:sldChg chg="modSp mod">
        <pc:chgData name="Jon Rosdahl" userId="2820f357-2dd4-4127-8713-e0bfde0fd756" providerId="ADAL" clId="{D57CD43F-F382-4525-8EB3-94A511BDFA78}" dt="2022-06-29T12:37:35.949" v="524" actId="6549"/>
        <pc:sldMkLst>
          <pc:docMk/>
          <pc:sldMk cId="2891040505" sldId="332"/>
        </pc:sldMkLst>
        <pc:spChg chg="mod">
          <ac:chgData name="Jon Rosdahl" userId="2820f357-2dd4-4127-8713-e0bfde0fd756" providerId="ADAL" clId="{D57CD43F-F382-4525-8EB3-94A511BDFA78}" dt="2022-06-29T12:37:35.949" v="524" actId="6549"/>
          <ac:spMkLst>
            <pc:docMk/>
            <pc:sldMk cId="2891040505" sldId="332"/>
            <ac:spMk id="3" creationId="{FF45EDF8-F8B4-4C62-A574-17EE4A97B753}"/>
          </ac:spMkLst>
        </pc:spChg>
      </pc:sldChg>
      <pc:sldChg chg="modSp mod">
        <pc:chgData name="Jon Rosdahl" userId="2820f357-2dd4-4127-8713-e0bfde0fd756" providerId="ADAL" clId="{D57CD43F-F382-4525-8EB3-94A511BDFA78}" dt="2022-06-26T21:23:33.174" v="318" actId="207"/>
        <pc:sldMkLst>
          <pc:docMk/>
          <pc:sldMk cId="1968720319" sldId="2366"/>
        </pc:sldMkLst>
        <pc:spChg chg="mod">
          <ac:chgData name="Jon Rosdahl" userId="2820f357-2dd4-4127-8713-e0bfde0fd756" providerId="ADAL" clId="{D57CD43F-F382-4525-8EB3-94A511BDFA78}" dt="2022-06-26T21:22:44.585" v="307" actId="14100"/>
          <ac:spMkLst>
            <pc:docMk/>
            <pc:sldMk cId="1968720319" sldId="2366"/>
            <ac:spMk id="2" creationId="{00000000-0000-0000-0000-000000000000}"/>
          </ac:spMkLst>
        </pc:spChg>
        <pc:spChg chg="mod">
          <ac:chgData name="Jon Rosdahl" userId="2820f357-2dd4-4127-8713-e0bfde0fd756" providerId="ADAL" clId="{D57CD43F-F382-4525-8EB3-94A511BDFA78}" dt="2022-06-26T21:23:33.174" v="318" actId="207"/>
          <ac:spMkLst>
            <pc:docMk/>
            <pc:sldMk cId="1968720319" sldId="2366"/>
            <ac:spMk id="3" creationId="{00000000-0000-0000-0000-000000000000}"/>
          </ac:spMkLst>
        </pc:spChg>
      </pc:sldChg>
      <pc:sldChg chg="del">
        <pc:chgData name="Jon Rosdahl" userId="2820f357-2dd4-4127-8713-e0bfde0fd756" providerId="ADAL" clId="{D57CD43F-F382-4525-8EB3-94A511BDFA78}" dt="2022-06-29T12:33:49.118" v="428" actId="47"/>
        <pc:sldMkLst>
          <pc:docMk/>
          <pc:sldMk cId="4129136801" sldId="2368"/>
        </pc:sldMkLst>
      </pc:sldChg>
      <pc:sldChg chg="del">
        <pc:chgData name="Jon Rosdahl" userId="2820f357-2dd4-4127-8713-e0bfde0fd756" providerId="ADAL" clId="{D57CD43F-F382-4525-8EB3-94A511BDFA78}" dt="2022-06-29T12:33:49.118" v="428" actId="47"/>
        <pc:sldMkLst>
          <pc:docMk/>
          <pc:sldMk cId="2650222365" sldId="2369"/>
        </pc:sldMkLst>
      </pc:sldChg>
      <pc:sldChg chg="del">
        <pc:chgData name="Jon Rosdahl" userId="2820f357-2dd4-4127-8713-e0bfde0fd756" providerId="ADAL" clId="{D57CD43F-F382-4525-8EB3-94A511BDFA78}" dt="2022-06-29T12:33:49.118" v="428" actId="47"/>
        <pc:sldMkLst>
          <pc:docMk/>
          <pc:sldMk cId="2746291801" sldId="2370"/>
        </pc:sldMkLst>
      </pc:sldChg>
      <pc:sldChg chg="del">
        <pc:chgData name="Jon Rosdahl" userId="2820f357-2dd4-4127-8713-e0bfde0fd756" providerId="ADAL" clId="{D57CD43F-F382-4525-8EB3-94A511BDFA78}" dt="2022-06-29T12:33:49.118" v="428" actId="47"/>
        <pc:sldMkLst>
          <pc:docMk/>
          <pc:sldMk cId="1750138769" sldId="2371"/>
        </pc:sldMkLst>
      </pc:sldChg>
      <pc:sldChg chg="del">
        <pc:chgData name="Jon Rosdahl" userId="2820f357-2dd4-4127-8713-e0bfde0fd756" providerId="ADAL" clId="{D57CD43F-F382-4525-8EB3-94A511BDFA78}" dt="2022-06-29T12:33:59.647" v="430" actId="47"/>
        <pc:sldMkLst>
          <pc:docMk/>
          <pc:sldMk cId="2292301448" sldId="2372"/>
        </pc:sldMkLst>
      </pc:sldChg>
      <pc:sldChg chg="del">
        <pc:chgData name="Jon Rosdahl" userId="2820f357-2dd4-4127-8713-e0bfde0fd756" providerId="ADAL" clId="{D57CD43F-F382-4525-8EB3-94A511BDFA78}" dt="2022-06-29T12:34:00.571" v="431" actId="47"/>
        <pc:sldMkLst>
          <pc:docMk/>
          <pc:sldMk cId="151928754" sldId="2373"/>
        </pc:sldMkLst>
      </pc:sldChg>
      <pc:sldChg chg="del">
        <pc:chgData name="Jon Rosdahl" userId="2820f357-2dd4-4127-8713-e0bfde0fd756" providerId="ADAL" clId="{D57CD43F-F382-4525-8EB3-94A511BDFA78}" dt="2022-06-29T12:33:49.118" v="428" actId="47"/>
        <pc:sldMkLst>
          <pc:docMk/>
          <pc:sldMk cId="4044830579" sldId="2374"/>
        </pc:sldMkLst>
      </pc:sldChg>
      <pc:sldChg chg="modSp mod">
        <pc:chgData name="Jon Rosdahl" userId="2820f357-2dd4-4127-8713-e0bfde0fd756" providerId="ADAL" clId="{D57CD43F-F382-4525-8EB3-94A511BDFA78}" dt="2022-06-29T22:40:08.104" v="644" actId="11"/>
        <pc:sldMkLst>
          <pc:docMk/>
          <pc:sldMk cId="3559692747" sldId="2375"/>
        </pc:sldMkLst>
        <pc:spChg chg="mod">
          <ac:chgData name="Jon Rosdahl" userId="2820f357-2dd4-4127-8713-e0bfde0fd756" providerId="ADAL" clId="{D57CD43F-F382-4525-8EB3-94A511BDFA78}" dt="2022-06-29T22:40:08.104" v="644" actId="11"/>
          <ac:spMkLst>
            <pc:docMk/>
            <pc:sldMk cId="3559692747" sldId="2375"/>
            <ac:spMk id="3" creationId="{91230F45-496A-4A52-B11F-D46382074B8B}"/>
          </ac:spMkLst>
        </pc:spChg>
      </pc:sldChg>
      <pc:sldChg chg="del">
        <pc:chgData name="Jon Rosdahl" userId="2820f357-2dd4-4127-8713-e0bfde0fd756" providerId="ADAL" clId="{D57CD43F-F382-4525-8EB3-94A511BDFA78}" dt="2022-06-29T12:33:49.118" v="428" actId="47"/>
        <pc:sldMkLst>
          <pc:docMk/>
          <pc:sldMk cId="3560487893" sldId="2377"/>
        </pc:sldMkLst>
      </pc:sldChg>
      <pc:sldChg chg="del">
        <pc:chgData name="Jon Rosdahl" userId="2820f357-2dd4-4127-8713-e0bfde0fd756" providerId="ADAL" clId="{D57CD43F-F382-4525-8EB3-94A511BDFA78}" dt="2022-06-29T12:34:03.071" v="432" actId="47"/>
        <pc:sldMkLst>
          <pc:docMk/>
          <pc:sldMk cId="494812905" sldId="2378"/>
        </pc:sldMkLst>
      </pc:sldChg>
      <pc:sldChg chg="del">
        <pc:chgData name="Jon Rosdahl" userId="2820f357-2dd4-4127-8713-e0bfde0fd756" providerId="ADAL" clId="{D57CD43F-F382-4525-8EB3-94A511BDFA78}" dt="2022-06-29T12:33:49.118" v="428" actId="47"/>
        <pc:sldMkLst>
          <pc:docMk/>
          <pc:sldMk cId="1916866165" sldId="2379"/>
        </pc:sldMkLst>
      </pc:sldChg>
      <pc:sldChg chg="del">
        <pc:chgData name="Jon Rosdahl" userId="2820f357-2dd4-4127-8713-e0bfde0fd756" providerId="ADAL" clId="{D57CD43F-F382-4525-8EB3-94A511BDFA78}" dt="2022-06-29T12:33:58.733" v="429" actId="47"/>
        <pc:sldMkLst>
          <pc:docMk/>
          <pc:sldMk cId="4260626879" sldId="2380"/>
        </pc:sldMkLst>
      </pc:sldChg>
      <pc:sldChg chg="del">
        <pc:chgData name="Jon Rosdahl" userId="2820f357-2dd4-4127-8713-e0bfde0fd756" providerId="ADAL" clId="{D57CD43F-F382-4525-8EB3-94A511BDFA78}" dt="2022-06-29T12:35:24.064" v="486" actId="47"/>
        <pc:sldMkLst>
          <pc:docMk/>
          <pc:sldMk cId="111083723" sldId="2381"/>
        </pc:sldMkLst>
      </pc:sldChg>
      <pc:sldChg chg="del">
        <pc:chgData name="Jon Rosdahl" userId="2820f357-2dd4-4127-8713-e0bfde0fd756" providerId="ADAL" clId="{D57CD43F-F382-4525-8EB3-94A511BDFA78}" dt="2022-06-29T12:35:25.365" v="487" actId="47"/>
        <pc:sldMkLst>
          <pc:docMk/>
          <pc:sldMk cId="1088070447" sldId="2382"/>
        </pc:sldMkLst>
      </pc:sldChg>
      <pc:sldChg chg="del">
        <pc:chgData name="Jon Rosdahl" userId="2820f357-2dd4-4127-8713-e0bfde0fd756" providerId="ADAL" clId="{D57CD43F-F382-4525-8EB3-94A511BDFA78}" dt="2022-06-29T12:35:25.866" v="488" actId="47"/>
        <pc:sldMkLst>
          <pc:docMk/>
          <pc:sldMk cId="1396057153" sldId="2383"/>
        </pc:sldMkLst>
      </pc:sldChg>
      <pc:sldChg chg="del">
        <pc:chgData name="Jon Rosdahl" userId="2820f357-2dd4-4127-8713-e0bfde0fd756" providerId="ADAL" clId="{D57CD43F-F382-4525-8EB3-94A511BDFA78}" dt="2022-06-29T12:35:26.486" v="489" actId="47"/>
        <pc:sldMkLst>
          <pc:docMk/>
          <pc:sldMk cId="3788139024" sldId="2384"/>
        </pc:sldMkLst>
      </pc:sldChg>
      <pc:sldChg chg="del">
        <pc:chgData name="Jon Rosdahl" userId="2820f357-2dd4-4127-8713-e0bfde0fd756" providerId="ADAL" clId="{D57CD43F-F382-4525-8EB3-94A511BDFA78}" dt="2022-06-29T12:35:28.104" v="491" actId="47"/>
        <pc:sldMkLst>
          <pc:docMk/>
          <pc:sldMk cId="1643334931" sldId="2385"/>
        </pc:sldMkLst>
      </pc:sldChg>
      <pc:sldChg chg="del">
        <pc:chgData name="Jon Rosdahl" userId="2820f357-2dd4-4127-8713-e0bfde0fd756" providerId="ADAL" clId="{D57CD43F-F382-4525-8EB3-94A511BDFA78}" dt="2022-06-29T12:35:27.407" v="490" actId="47"/>
        <pc:sldMkLst>
          <pc:docMk/>
          <pc:sldMk cId="224452751" sldId="2386"/>
        </pc:sldMkLst>
      </pc:sldChg>
      <pc:sldChg chg="del">
        <pc:chgData name="Jon Rosdahl" userId="2820f357-2dd4-4127-8713-e0bfde0fd756" providerId="ADAL" clId="{D57CD43F-F382-4525-8EB3-94A511BDFA78}" dt="2022-06-29T12:35:30.533" v="493" actId="47"/>
        <pc:sldMkLst>
          <pc:docMk/>
          <pc:sldMk cId="1421457110" sldId="2387"/>
        </pc:sldMkLst>
      </pc:sldChg>
      <pc:sldChg chg="del">
        <pc:chgData name="Jon Rosdahl" userId="2820f357-2dd4-4127-8713-e0bfde0fd756" providerId="ADAL" clId="{D57CD43F-F382-4525-8EB3-94A511BDFA78}" dt="2022-06-29T12:35:31.520" v="494" actId="47"/>
        <pc:sldMkLst>
          <pc:docMk/>
          <pc:sldMk cId="3594747986" sldId="2388"/>
        </pc:sldMkLst>
      </pc:sldChg>
      <pc:sldChg chg="del">
        <pc:chgData name="Jon Rosdahl" userId="2820f357-2dd4-4127-8713-e0bfde0fd756" providerId="ADAL" clId="{D57CD43F-F382-4525-8EB3-94A511BDFA78}" dt="2022-06-29T12:35:32.550" v="495" actId="47"/>
        <pc:sldMkLst>
          <pc:docMk/>
          <pc:sldMk cId="3269218441" sldId="2389"/>
        </pc:sldMkLst>
      </pc:sldChg>
      <pc:sldChg chg="del">
        <pc:chgData name="Jon Rosdahl" userId="2820f357-2dd4-4127-8713-e0bfde0fd756" providerId="ADAL" clId="{D57CD43F-F382-4525-8EB3-94A511BDFA78}" dt="2022-06-29T12:35:33.541" v="496" actId="47"/>
        <pc:sldMkLst>
          <pc:docMk/>
          <pc:sldMk cId="3070385210" sldId="2390"/>
        </pc:sldMkLst>
      </pc:sldChg>
      <pc:sldChg chg="del">
        <pc:chgData name="Jon Rosdahl" userId="2820f357-2dd4-4127-8713-e0bfde0fd756" providerId="ADAL" clId="{D57CD43F-F382-4525-8EB3-94A511BDFA78}" dt="2022-06-29T12:35:29.217" v="492" actId="47"/>
        <pc:sldMkLst>
          <pc:docMk/>
          <pc:sldMk cId="1112174506" sldId="239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802-11-22/0879r0</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802-11-22/0879r0</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802-11-22/0879r0</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802-11-22/0879r0</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802-11-22/0879r0</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802-11-22/0879r0</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802-11-22/0879r0</a:t>
            </a:r>
          </a:p>
        </p:txBody>
      </p:sp>
      <p:sp>
        <p:nvSpPr>
          <p:cNvPr id="5" name="Date Placeholder 4"/>
          <p:cNvSpPr>
            <a:spLocks noGrp="1"/>
          </p:cNvSpPr>
          <p:nvPr>
            <p:ph type="dt" idx="11"/>
          </p:nvPr>
        </p:nvSpPr>
        <p:spPr/>
        <p:txBody>
          <a:bodyPr/>
          <a:lstStyle/>
          <a:p>
            <a:r>
              <a:rPr lang="en-US"/>
              <a:t>July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802-11-22/0879r0</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11-22-0879r0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417-01-0PAR-par-minutes-march-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417-01-0PAR-par-minutes-march-2022-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July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2022-07-11</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July 2022,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Jul 10-15, 2022, Montreal, Quebec</a:t>
            </a:r>
          </a:p>
          <a:p>
            <a:pPr>
              <a:buFont typeface="Arial" panose="020B0604020202020204" pitchFamily="34" charset="0"/>
              <a:buChar cha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a:buFont typeface="Arial" panose="020B0604020202020204" pitchFamily="34" charset="0"/>
              <a:buChar cha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802.1CQ - Standard - Multicast and Local Address Assignment, </a:t>
            </a:r>
            <a:r>
              <a:rPr lang="en-US" sz="2000" dirty="0">
                <a:hlinkClick r:id="rId9"/>
              </a:rPr>
              <a:t>PAR Extension</a:t>
            </a:r>
            <a:endParaRPr lang="en-US" sz="2000" dirty="0"/>
          </a:p>
          <a:p>
            <a:pPr>
              <a:buFont typeface="Arial" panose="020B0604020202020204" pitchFamily="34" charset="0"/>
              <a:buChar char="•"/>
            </a:pPr>
            <a:r>
              <a:rPr lang="en-US" sz="2000" dirty="0"/>
              <a:t>802.1DC - Standard - Quality of Service Provision by Network Systems, </a:t>
            </a:r>
            <a:r>
              <a:rPr lang="en-US" sz="2000" dirty="0">
                <a:hlinkClick r:id="rId10"/>
              </a:rPr>
              <a:t>PAR Extension</a:t>
            </a:r>
            <a:endParaRPr lang="en-US" sz="2000" dirty="0"/>
          </a:p>
          <a:p>
            <a:pPr>
              <a:buFont typeface="Arial" panose="020B0604020202020204" pitchFamily="34" charset="0"/>
              <a:buChar char="•"/>
            </a:pPr>
            <a:r>
              <a:rPr lang="en-US" sz="2000" dirty="0"/>
              <a:t>802.1Qcz - Amendment: Congestion Isolation, </a:t>
            </a:r>
            <a:r>
              <a:rPr lang="en-US" sz="2000" dirty="0">
                <a:hlinkClick r:id="rId11"/>
              </a:rPr>
              <a:t>PAR Extension</a:t>
            </a:r>
            <a:endParaRPr lang="en-US" sz="2000" dirty="0"/>
          </a:p>
          <a:p>
            <a:pPr>
              <a:buFont typeface="Arial" panose="020B0604020202020204" pitchFamily="34" charset="0"/>
              <a:buChar char="•"/>
            </a:pPr>
            <a:r>
              <a:rPr lang="en-US" sz="2000" dirty="0"/>
              <a:t>802.1Qdd - Amendment: Resource Allocation Protocol, </a:t>
            </a:r>
            <a:r>
              <a:rPr lang="en-US" sz="2000" dirty="0">
                <a:hlinkClick r:id="rId12"/>
              </a:rPr>
              <a:t>PAR Extension</a:t>
            </a:r>
            <a:endParaRPr lang="en-US" sz="2000" dirty="0"/>
          </a:p>
          <a:p>
            <a:pPr>
              <a:buFont typeface="Arial" panose="020B0604020202020204" pitchFamily="34" charset="0"/>
              <a:buChar char="•"/>
            </a:pPr>
            <a:r>
              <a:rPr lang="en-US" sz="2000" dirty="0"/>
              <a:t>802.3 Industry Connections - New Ethernet Applications, </a:t>
            </a:r>
            <a:r>
              <a:rPr lang="en-US" sz="2000" dirty="0">
                <a:hlinkClick r:id="rId13"/>
              </a:rPr>
              <a:t>Endorsement Letter &amp; ICAID</a:t>
            </a:r>
            <a:endParaRPr lang="en-US" sz="2000" dirty="0"/>
          </a:p>
          <a:p>
            <a:pPr>
              <a:buFont typeface="Arial" panose="020B0604020202020204" pitchFamily="34" charset="0"/>
              <a:buChar char="•"/>
            </a:pPr>
            <a:r>
              <a:rPr lang="en-US" sz="2000" dirty="0"/>
              <a:t>802.15.4 - Standard for Low Rate Wireless Networks, Revision </a:t>
            </a:r>
            <a:r>
              <a:rPr lang="en-US" sz="2000" dirty="0">
                <a:hlinkClick r:id="rId14"/>
              </a:rPr>
              <a:t>PAR</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11, 12 &amp; 14,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11 July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12 July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12 July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July 2022 - 13:30-15:30 ET (18:30-20:30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2022 in document 11-22/0417r1:</a:t>
            </a:r>
          </a:p>
          <a:p>
            <a:r>
              <a:rPr lang="en-US" sz="2000" dirty="0"/>
              <a:t>	</a:t>
            </a:r>
            <a:r>
              <a:rPr lang="en-US" sz="2000" dirty="0">
                <a:hlinkClick r:id="rId2"/>
              </a:rPr>
              <a:t>https://mentor.ieee.org/802.11/dcn/22/11-22-0417-01-0PAR-par-minutes-march-2022-session.docx</a:t>
            </a:r>
            <a:endParaRPr lang="en-US" sz="2000" dirty="0"/>
          </a:p>
          <a:p>
            <a:endParaRPr lang="en-US" sz="2000" dirty="0"/>
          </a:p>
          <a:p>
            <a:r>
              <a:rPr lang="en-US" sz="2000" dirty="0"/>
              <a:t>Moved: </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11 &amp; 12 July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12 July 2022</a:t>
            </a:r>
          </a:p>
          <a:p>
            <a:pPr marL="685800" lvl="1"/>
            <a:endParaRPr lang="en-US" altLang="en-US" dirty="0"/>
          </a:p>
          <a:p>
            <a:pPr marL="285750" indent="-285750"/>
            <a:r>
              <a:rPr lang="en-US" altLang="en-US" dirty="0"/>
              <a:t>Feedback from WG due Wednesday 13 July 2022</a:t>
            </a:r>
          </a:p>
          <a:p>
            <a:pPr marL="285750" indent="-285750"/>
            <a:endParaRPr lang="en-US" altLang="en-US" dirty="0"/>
          </a:p>
          <a:p>
            <a:pPr marL="285750" indent="-285750"/>
            <a:r>
              <a:rPr lang="en-US" altLang="en-US" dirty="0"/>
              <a:t>Feedback to be reviewed on Thursda</a:t>
            </a:r>
            <a:r>
              <a:rPr lang="en-US" dirty="0"/>
              <a:t>y 14 July 2022 </a:t>
            </a:r>
            <a:r>
              <a:rPr lang="en-US" altLang="en-US" dirty="0"/>
              <a:t>13:30-15:30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2000"/>
              <a:t>PARs </a:t>
            </a:r>
            <a:r>
              <a:rPr lang="en-US" sz="2000" dirty="0"/>
              <a:t>to be considered on </a:t>
            </a:r>
            <a:r>
              <a:rPr lang="en-US" altLang="en-US" sz="2000" dirty="0"/>
              <a:t>11 and 12 July 2022  13:30-15:30 ET  - Comments due March 12</a:t>
            </a:r>
            <a:r>
              <a:rPr lang="en-US" altLang="en-US" sz="2000" baseline="30000" dirty="0"/>
              <a:t>th  </a:t>
            </a:r>
            <a:r>
              <a:rPr lang="en-US" sz="2000" b="1" i="0" dirty="0">
                <a:solidFill>
                  <a:srgbClr val="000000"/>
                </a:solidFill>
                <a:effectLst/>
              </a:rPr>
              <a:t>18:00</a:t>
            </a:r>
          </a:p>
          <a:p>
            <a:r>
              <a:rPr lang="en-US" sz="2000" b="1" dirty="0"/>
              <a:t>July 10-15, 2022, Montreal, Quebec</a:t>
            </a:r>
          </a:p>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a:p>
            <a:r>
              <a:rPr lang="en-US" altLang="en-US" sz="2000" dirty="0"/>
              <a:t>Feedback to be reviewed on Thursda</a:t>
            </a:r>
            <a:r>
              <a:rPr lang="en-US" sz="2000" dirty="0"/>
              <a:t>y 14 July 2022, </a:t>
            </a:r>
            <a:r>
              <a:rPr lang="en-US" altLang="en-US" sz="2000" dirty="0"/>
              <a:t>13:30-15:30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9 PARs/CSD that were available for the 2022 July 802 Electronic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11-22/0879rx:</a:t>
            </a:r>
          </a:p>
          <a:p>
            <a:pPr lvl="1"/>
            <a:r>
              <a:rPr lang="en-US" dirty="0"/>
              <a:t>https://mentor.ieee.org/802.11/dcn/22/11-22-00879-</a:t>
            </a:r>
          </a:p>
          <a:p>
            <a:pPr lvl="1"/>
            <a:endParaRPr lang="en-US" dirty="0"/>
          </a:p>
          <a:p>
            <a:pPr lvl="1"/>
            <a:r>
              <a:rPr lang="en-US" dirty="0"/>
              <a:t> as the report from PAR Review SC for the March 2022 802 Electronic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- 11-22/0417r1 :</a:t>
            </a:r>
          </a:p>
          <a:p>
            <a:pPr lvl="2"/>
            <a:r>
              <a:rPr lang="en-US" b="1" dirty="0">
                <a:hlinkClick r:id="rId4"/>
              </a:rPr>
              <a:t>https://mentor.ieee.org/802.11/dcn/22/11-22-0417-01-0PAR-par-minutes-march-2022-session.docx</a:t>
            </a:r>
            <a:endParaRPr lang="en-US" b="1" dirty="0"/>
          </a:p>
          <a:p>
            <a:pPr lvl="3"/>
            <a:endParaRPr lang="en-US" b="1" dirty="0"/>
          </a:p>
          <a:p>
            <a:pPr lvl="1"/>
            <a:r>
              <a:rPr lang="en-US" b="1" dirty="0"/>
              <a:t>Current Teleconference minutes:  11-22/0948r0:</a:t>
            </a:r>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15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11 &amp; 12 July  2022- 13:30-15:30 ET ( 18:30-20:30 UTC)</a:t>
            </a:r>
          </a:p>
          <a:p>
            <a:pPr lvl="1">
              <a:buAutoNum type="arabicPeriod"/>
            </a:pPr>
            <a:r>
              <a:rPr lang="en-US" sz="1800" dirty="0"/>
              <a:t>Thursday: 14 July 2022 - 13:30-15:30 ET ( 18:30-20:30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2022 July 802 Plenary session</a:t>
            </a:r>
          </a:p>
        </p:txBody>
      </p:sp>
      <p:sp>
        <p:nvSpPr>
          <p:cNvPr id="3" name="Content Placeholder 2"/>
          <p:cNvSpPr>
            <a:spLocks noGrp="1"/>
          </p:cNvSpPr>
          <p:nvPr>
            <p:ph idx="1"/>
          </p:nvPr>
        </p:nvSpPr>
        <p:spPr>
          <a:xfrm>
            <a:off x="914400" y="1348138"/>
            <a:ext cx="10475383" cy="5127277"/>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solidFill>
                  <a:srgbClr val="FF0000"/>
                </a:solidFill>
              </a:rPr>
              <a:t>You must pay the registration fee </a:t>
            </a:r>
            <a:r>
              <a:rPr lang="en-US" dirty="0"/>
              <a:t>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https://web.cvent.com/event/5ab3e363-ef4b-45fe-b35d-cd88bf622491/summary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E5996B-D317-4E13-AB38-820D845C4C7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71179</TotalTime>
  <Words>2490</Words>
  <Application>Microsoft Office PowerPoint</Application>
  <PresentationFormat>Widescreen</PresentationFormat>
  <Paragraphs>293</Paragraphs>
  <Slides>24</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Times New Roman</vt:lpstr>
      <vt:lpstr>Verdana</vt:lpstr>
      <vt:lpstr>802-11 Theme</vt:lpstr>
      <vt:lpstr>Document</vt:lpstr>
      <vt:lpstr>PAR Review SC - Meeting Agenda and Comment slides – July 2022 – Mixed-Mode Plenary</vt:lpstr>
      <vt:lpstr>PAR Review SC – Snapshot slide Chair: Jon Rosdahl</vt:lpstr>
      <vt:lpstr>Abstract-PAR Review SC PARs under consideration for  2022 July Mixed-mode Plenary</vt:lpstr>
      <vt:lpstr>Registration for the 2022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July 2022, 802 EC Plenary</vt:lpstr>
      <vt:lpstr>Agenda for PAR Review SC –  July 11, 12 &amp; 14, 2022 Chair: Jon Rosdahl</vt:lpstr>
      <vt:lpstr>Motion to approve Previous Minutes</vt:lpstr>
      <vt:lpstr>Order to consider:</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2022 - Mixed-Mode Plenary</dc:title>
  <dc:subject>July 2022</dc:subject>
  <dc:creator>Jon Rosdahl</dc:creator>
  <cp:keywords>Agenda and Meeting Slides</cp:keywords>
  <dc:description>Jon Rosdahl (Qualcomm)</dc:description>
  <cp:lastModifiedBy>Jon Rosdahl</cp:lastModifiedBy>
  <cp:revision>279</cp:revision>
  <cp:lastPrinted>1601-01-01T00:00:00Z</cp:lastPrinted>
  <dcterms:created xsi:type="dcterms:W3CDTF">2014-04-14T10:59:07Z</dcterms:created>
  <dcterms:modified xsi:type="dcterms:W3CDTF">2022-06-29T22:44:10Z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