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80" r:id="rId4"/>
    <p:sldId id="618" r:id="rId5"/>
    <p:sldId id="560" r:id="rId6"/>
    <p:sldId id="620" r:id="rId7"/>
    <p:sldId id="615" r:id="rId8"/>
    <p:sldId id="619" r:id="rId9"/>
    <p:sldId id="65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78" d="100"/>
          <a:sy n="78" d="100"/>
        </p:scale>
        <p:origin x="84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468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802.11-22/0872r1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802.11-22/0872r1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802.11-22/0872r1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802.11-22/0872r1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802.11-22/0872r1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July 2022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Results from the opening plenary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(July 11)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14</a:t>
            </a:r>
          </a:p>
          <a:p>
            <a:r>
              <a:rPr lang="en-US" sz="2800" dirty="0"/>
              <a:t>N:  155</a:t>
            </a:r>
          </a:p>
          <a:p>
            <a:r>
              <a:rPr lang="en-US" sz="2800" dirty="0"/>
              <a:t>No answer</a:t>
            </a:r>
            <a:r>
              <a:rPr lang="en-US" sz="2800"/>
              <a:t>: 0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July 12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AIML TIG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</a:t>
            </a:r>
            <a:r>
              <a:rPr lang="en-US" dirty="0" err="1"/>
              <a:t>Xiaofei</a:t>
            </a:r>
            <a:r>
              <a:rPr lang="en-US" dirty="0"/>
              <a:t> Wang as the IEEE 802.11 Artificial Intelligence/Machine Learning (AIML) TIG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Mark Hamilton, Seconded: Lei Wang</a:t>
            </a:r>
          </a:p>
          <a:p>
            <a:r>
              <a:rPr lang="en-US" dirty="0"/>
              <a:t>Result: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AMP TIG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Bo Sun as the IEEE 802.11 Ambient Power IoT (AMP) TIG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Amelia </a:t>
            </a:r>
            <a:r>
              <a:rPr lang="en-US" dirty="0" err="1"/>
              <a:t>Andersdotter</a:t>
            </a:r>
            <a:r>
              <a:rPr lang="en-US" dirty="0"/>
              <a:t>, Seconded: Sai </a:t>
            </a:r>
            <a:r>
              <a:rPr lang="en-US" dirty="0" err="1"/>
              <a:t>Nandagopalan</a:t>
            </a:r>
            <a:endParaRPr lang="en-US" dirty="0"/>
          </a:p>
          <a:p>
            <a:r>
              <a:rPr lang="en-US" dirty="0"/>
              <a:t>Result: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8712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(JULY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WG Liaison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Move to confirm the following liaison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Ian Sherlock (Wi-Fi Alliance)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Peter Yee (IETF)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John Kenney (IEEE 1609)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Edward Au (802.18)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/>
              <a:t>Baykas</a:t>
            </a:r>
            <a:r>
              <a:rPr lang="en-US" sz="2000" dirty="0"/>
              <a:t> (802.19)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Tim Godfrey (802.24)</a:t>
            </a:r>
          </a:p>
          <a:p>
            <a:endParaRPr lang="en-US" sz="2000" dirty="0"/>
          </a:p>
          <a:p>
            <a:r>
              <a:rPr lang="en-US" sz="2000" dirty="0"/>
              <a:t>Moved: </a:t>
            </a:r>
          </a:p>
          <a:p>
            <a:r>
              <a:rPr lang="en-US" sz="2000" dirty="0"/>
              <a:t>Seconded:</a:t>
            </a:r>
          </a:p>
          <a:p>
            <a:r>
              <a:rPr lang="en-US" sz="2000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3735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Cor-1</a:t>
            </a:r>
            <a:r>
              <a:rPr lang="en-US" sz="3200" dirty="0"/>
              <a:t> </a:t>
            </a:r>
            <a:r>
              <a:rPr lang="en-GB" dirty="0"/>
              <a:t>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11-yy-xxxx as the report to the IEEE 802 Executive Committee on the requirements for (un)conditional approval to forward P802.11Cor-1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to SA Ballot.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</a:t>
            </a:r>
          </a:p>
          <a:p>
            <a:r>
              <a:rPr lang="en-US" sz="2000" dirty="0"/>
              <a:t>on behalf of TG&lt;task group&gt;Second:</a:t>
            </a:r>
          </a:p>
          <a:p>
            <a:r>
              <a:rPr lang="en-US" sz="2000" dirty="0"/>
              <a:t>Result: Yes: xx, No: xx, Abstain: xx (Motion xx)</a:t>
            </a:r>
          </a:p>
          <a:p>
            <a:r>
              <a:rPr lang="en-US" sz="2000" dirty="0"/>
              <a:t>[TG&lt;task group&gt;: </a:t>
            </a:r>
            <a:r>
              <a:rPr lang="en-US" sz="2000" dirty="0" err="1"/>
              <a:t>Moved:xx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b="1" dirty="0"/>
              <a:t>xx, </a:t>
            </a:r>
            <a:r>
              <a:rPr lang="en-US" sz="2000" dirty="0"/>
              <a:t>Result:]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234</TotalTime>
  <Words>402</Words>
  <Application>Microsoft Office PowerPoint</Application>
  <PresentationFormat>Widescreen</PresentationFormat>
  <Paragraphs>102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802.11 July 2022 WG Motions</vt:lpstr>
      <vt:lpstr>Abstract</vt:lpstr>
      <vt:lpstr>MONDAY (July 11)</vt:lpstr>
      <vt:lpstr>Straw Poll: New Attendees</vt:lpstr>
      <vt:lpstr>Motion 1: AIML TIG Chair</vt:lpstr>
      <vt:lpstr>Motion 2: AMP TIG Chair</vt:lpstr>
      <vt:lpstr>FRIDAY (JULY 16) </vt:lpstr>
      <vt:lpstr>Motion 3: WG Liaison Officers</vt:lpstr>
      <vt:lpstr>Motion 4: Cor-1 Report to EC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11-22-0872r0</cp:keywords>
  <cp:lastModifiedBy>Stephen McCann</cp:lastModifiedBy>
  <cp:revision>1116</cp:revision>
  <cp:lastPrinted>1601-01-01T00:00:00Z</cp:lastPrinted>
  <dcterms:created xsi:type="dcterms:W3CDTF">2018-05-10T16:45:22Z</dcterms:created>
  <dcterms:modified xsi:type="dcterms:W3CDTF">2022-07-11T20:02:59Z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