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530" r:id="rId3"/>
    <p:sldId id="580" r:id="rId4"/>
    <p:sldId id="618" r:id="rId5"/>
    <p:sldId id="560" r:id="rId6"/>
    <p:sldId id="620" r:id="rId7"/>
    <p:sldId id="615" r:id="rId8"/>
    <p:sldId id="619" r:id="rId9"/>
    <p:sldId id="659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61" autoAdjust="0"/>
    <p:restoredTop sz="96563" autoAdjust="0"/>
  </p:normalViewPr>
  <p:slideViewPr>
    <p:cSldViewPr>
      <p:cViewPr varScale="1">
        <p:scale>
          <a:sx n="74" d="100"/>
          <a:sy n="74" d="100"/>
        </p:scale>
        <p:origin x="68" y="24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468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802.11-22/0597r0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May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802.11-22/0597r0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802.11-22/0597r0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802.11-22/0597r0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802.11-22/0872r0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July 2022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41140" progId="Word.Document.8">
                  <p:embed/>
                </p:oleObj>
              </mc:Choice>
              <mc:Fallback>
                <p:oleObj name="Document" r:id="rId3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July 2022 802.11 WG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motions</a:t>
            </a:r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(July 11)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3200" dirty="0"/>
              <a:t>Are you a new attendee to IEEE 802.11?</a:t>
            </a:r>
          </a:p>
          <a:p>
            <a:r>
              <a:rPr lang="en-US" sz="2800" dirty="0"/>
              <a:t>Y:  xx</a:t>
            </a:r>
          </a:p>
          <a:p>
            <a:r>
              <a:rPr lang="en-US" sz="2800" dirty="0"/>
              <a:t>N:  xx</a:t>
            </a:r>
          </a:p>
          <a:p>
            <a:r>
              <a:rPr lang="en-US" sz="2800" dirty="0"/>
              <a:t>No answer: xx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New Attendees session: Tuesday July 12</a:t>
            </a:r>
            <a:r>
              <a:rPr lang="en-US" sz="2800" baseline="30000" dirty="0"/>
              <a:t>th</a:t>
            </a:r>
            <a:r>
              <a:rPr lang="en-US" sz="2800" dirty="0"/>
              <a:t> 11:15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AIML TIG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</a:t>
            </a:r>
            <a:r>
              <a:rPr lang="en-US" dirty="0" err="1"/>
              <a:t>Xiaofei</a:t>
            </a:r>
            <a:r>
              <a:rPr lang="en-US" dirty="0"/>
              <a:t> Wang as the IEEE 802.11 Artificial Intelligence/Machine Learning (AIML) TIG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xx, Seconded: xx</a:t>
            </a:r>
          </a:p>
          <a:p>
            <a:r>
              <a:rPr lang="en-US" dirty="0"/>
              <a:t>Result: Yes: xx, No: xx, Abstain: xx (Motion xx)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878607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AMP TIG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Bo Sun as the IEEE 802.11 Ambient Power IoT (AMP) TIG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xx, Seconded: xx</a:t>
            </a:r>
          </a:p>
          <a:p>
            <a:r>
              <a:rPr lang="en-US" dirty="0"/>
              <a:t>Result: Yes: xx, No: xx, Abstain: xx (Motion xx)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787126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(JULY 16)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WG Liaison Officers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Move to confirm the following liaison officers: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Ian Sherlock (Wi-Fi Alliance)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Peter Yee (IETF)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John Kenney (IEEE 1609)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Edward Au (802.18)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/>
              <a:t>Tuncer</a:t>
            </a:r>
            <a:r>
              <a:rPr lang="en-US" sz="2000" dirty="0"/>
              <a:t> </a:t>
            </a:r>
            <a:r>
              <a:rPr lang="en-US" sz="2000" dirty="0" err="1"/>
              <a:t>Baykas</a:t>
            </a:r>
            <a:r>
              <a:rPr lang="en-US" sz="2000" dirty="0"/>
              <a:t> (802.19)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Tim Godfrey (802.24)</a:t>
            </a:r>
          </a:p>
          <a:p>
            <a:endParaRPr lang="en-US" sz="2000" dirty="0"/>
          </a:p>
          <a:p>
            <a:r>
              <a:rPr lang="en-US" sz="2000" dirty="0"/>
              <a:t>Moved: </a:t>
            </a:r>
          </a:p>
          <a:p>
            <a:r>
              <a:rPr lang="en-US" sz="2000" dirty="0"/>
              <a:t>Seconded:</a:t>
            </a:r>
          </a:p>
          <a:p>
            <a:r>
              <a:rPr lang="en-US" sz="2000" dirty="0"/>
              <a:t>Result: Yes: xx, No: xx, Abstain: xx (Motion xx)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037350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/>
              <a:t>Cor-1</a:t>
            </a:r>
            <a:r>
              <a:rPr lang="en-US" sz="3200" dirty="0"/>
              <a:t> </a:t>
            </a:r>
            <a:r>
              <a:rPr lang="en-GB" dirty="0"/>
              <a:t>Report to 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document 11-yy-xxxx as the report to the IEEE 802 Executive Committee on the requirements for (un)conditional approval to forward P802.11Cor-1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tx1"/>
                </a:solidFill>
              </a:rPr>
              <a:t>to SA Ballot.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</a:t>
            </a:r>
          </a:p>
          <a:p>
            <a:r>
              <a:rPr lang="en-US" sz="2000" dirty="0"/>
              <a:t>on behalf of TG&lt;task group&gt;Second:</a:t>
            </a:r>
          </a:p>
          <a:p>
            <a:r>
              <a:rPr lang="en-US" sz="2000" dirty="0"/>
              <a:t>Result: Yes: xx, No: xx, Abstain: xx (Motion xx)</a:t>
            </a:r>
          </a:p>
          <a:p>
            <a:r>
              <a:rPr lang="en-US" sz="2000" dirty="0"/>
              <a:t>[TG&lt;task group&gt;: </a:t>
            </a:r>
            <a:r>
              <a:rPr lang="en-US" sz="2000" dirty="0" err="1"/>
              <a:t>Moved:xx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</a:t>
            </a:r>
            <a:r>
              <a:rPr lang="en-GB" sz="2000" b="1" dirty="0"/>
              <a:t>xx, </a:t>
            </a:r>
            <a:r>
              <a:rPr lang="en-US" sz="2000" dirty="0"/>
              <a:t>Result:]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058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161</TotalTime>
  <Words>418</Words>
  <Application>Microsoft Office PowerPoint</Application>
  <PresentationFormat>Widescreen</PresentationFormat>
  <Paragraphs>101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802.11 July 2022 WG Motions</vt:lpstr>
      <vt:lpstr>Abstract</vt:lpstr>
      <vt:lpstr>MONDAY (July 11)</vt:lpstr>
      <vt:lpstr>Straw Poll: New Attendees</vt:lpstr>
      <vt:lpstr>Motion 1: AIML TIG Chair</vt:lpstr>
      <vt:lpstr>Motion 2: AMP TIG Chair</vt:lpstr>
      <vt:lpstr>FRIDAY (JULY 16) </vt:lpstr>
      <vt:lpstr>Motion 3: WG Liaison Officers</vt:lpstr>
      <vt:lpstr>Motion 4: Cor-1 Report to EC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11-22-0872r0</cp:keywords>
  <cp:lastModifiedBy>Stephen McCann</cp:lastModifiedBy>
  <cp:revision>1105</cp:revision>
  <cp:lastPrinted>1601-01-01T00:00:00Z</cp:lastPrinted>
  <dcterms:created xsi:type="dcterms:W3CDTF">2018-05-10T16:45:22Z</dcterms:created>
  <dcterms:modified xsi:type="dcterms:W3CDTF">2022-07-10T21:57:04Z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