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0" r:id="rId18"/>
    <p:sldId id="382" r:id="rId19"/>
    <p:sldId id="381" r:id="rId20"/>
    <p:sldId id="347" r:id="rId21"/>
    <p:sldId id="344" r:id="rId22"/>
    <p:sldId id="372"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7" autoAdjust="0"/>
    <p:restoredTop sz="94694"/>
  </p:normalViewPr>
  <p:slideViewPr>
    <p:cSldViewPr>
      <p:cViewPr varScale="1">
        <p:scale>
          <a:sx n="136" d="100"/>
          <a:sy n="136" d="100"/>
        </p:scale>
        <p:origin x="200" y="6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802.11-22/0871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802.11-22/0871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802.11-22/0871</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802.11-22/0871</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802.11-22/0871r00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June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07,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2022-06-07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DB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366405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000414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June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07,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=m4ef07b4123aab41883f3106ac99c9932</a:t>
            </a:r>
          </a:p>
          <a:p>
            <a:endParaRPr lang="en-GB" sz="1600" dirty="0"/>
          </a:p>
          <a:p>
            <a:r>
              <a:rPr lang="en-GB" sz="1600" dirty="0"/>
              <a:t>Meeting number: 2334 644 8538</a:t>
            </a:r>
          </a:p>
          <a:p>
            <a:r>
              <a:rPr lang="en-GB" sz="1600" dirty="0"/>
              <a:t>Meeting password: wireless (94735377 from phones and video systems)</a:t>
            </a:r>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Review status Comment DB</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June 2022</a:t>
            </a:r>
            <a:endParaRPr lang="en-GB" dirty="0"/>
          </a:p>
        </p:txBody>
      </p:sp>
      <p:graphicFrame>
        <p:nvGraphicFramePr>
          <p:cNvPr id="9" name="Content Placeholder 8">
            <a:extLst>
              <a:ext uri="{FF2B5EF4-FFF2-40B4-BE49-F238E27FC236}">
                <a16:creationId xmlns:a16="http://schemas.microsoft.com/office/drawing/2014/main" id="{C3BE294A-FC88-DC86-2200-E471295E09BD}"/>
              </a:ext>
            </a:extLst>
          </p:cNvPr>
          <p:cNvGraphicFramePr>
            <a:graphicFrameLocks noGrp="1"/>
          </p:cNvGraphicFramePr>
          <p:nvPr>
            <p:ph idx="1"/>
            <p:extLst>
              <p:ext uri="{D42A27DB-BD31-4B8C-83A1-F6EECF244321}">
                <p14:modId xmlns:p14="http://schemas.microsoft.com/office/powerpoint/2010/main" val="2081598467"/>
              </p:ext>
            </p:extLst>
          </p:nvPr>
        </p:nvGraphicFramePr>
        <p:xfrm>
          <a:off x="1129506" y="2205831"/>
          <a:ext cx="6883400" cy="164465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455121174"/>
                    </a:ext>
                  </a:extLst>
                </a:gridCol>
                <a:gridCol w="431800">
                  <a:extLst>
                    <a:ext uri="{9D8B030D-6E8A-4147-A177-3AD203B41FA5}">
                      <a16:colId xmlns:a16="http://schemas.microsoft.com/office/drawing/2014/main" val="3003337195"/>
                    </a:ext>
                  </a:extLst>
                </a:gridCol>
                <a:gridCol w="431800">
                  <a:extLst>
                    <a:ext uri="{9D8B030D-6E8A-4147-A177-3AD203B41FA5}">
                      <a16:colId xmlns:a16="http://schemas.microsoft.com/office/drawing/2014/main" val="3948163641"/>
                    </a:ext>
                  </a:extLst>
                </a:gridCol>
                <a:gridCol w="431800">
                  <a:extLst>
                    <a:ext uri="{9D8B030D-6E8A-4147-A177-3AD203B41FA5}">
                      <a16:colId xmlns:a16="http://schemas.microsoft.com/office/drawing/2014/main" val="2874981232"/>
                    </a:ext>
                  </a:extLst>
                </a:gridCol>
                <a:gridCol w="2336800">
                  <a:extLst>
                    <a:ext uri="{9D8B030D-6E8A-4147-A177-3AD203B41FA5}">
                      <a16:colId xmlns:a16="http://schemas.microsoft.com/office/drawing/2014/main" val="3607326070"/>
                    </a:ext>
                  </a:extLst>
                </a:gridCol>
                <a:gridCol w="2336800">
                  <a:extLst>
                    <a:ext uri="{9D8B030D-6E8A-4147-A177-3AD203B41FA5}">
                      <a16:colId xmlns:a16="http://schemas.microsoft.com/office/drawing/2014/main" val="2919290058"/>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40584355"/>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715</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LB264 - Resolution for CIDs assigned to Abhi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92809889"/>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733</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LB264 - Resolution for CIDs assigned to Abhi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961476765"/>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804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CIDs assigned to Xiaofei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18639946"/>
                  </a:ext>
                </a:extLst>
              </a:tr>
              <a:tr h="165100">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805</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Spec text for CR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024584688"/>
                  </a:ext>
                </a:extLst>
              </a:tr>
              <a:tr h="165100">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dirty="0">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572981831"/>
                  </a:ext>
                </a:extLst>
              </a:tr>
              <a:tr h="165100">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086533849"/>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4434</TotalTime>
  <Words>2193</Words>
  <Application>Microsoft Macintosh PowerPoint</Application>
  <PresentationFormat>On-screen Show (16:9)</PresentationFormat>
  <Paragraphs>261</Paragraphs>
  <Slides>25</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Microsoft Word 97 - 2004 Document</vt:lpstr>
      <vt:lpstr>Agenda TGbc Telco June 07,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Status Quo Comment DB</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426</cp:revision>
  <cp:lastPrinted>1601-01-01T00:00:00Z</cp:lastPrinted>
  <dcterms:created xsi:type="dcterms:W3CDTF">2020-02-25T15:01:23Z</dcterms:created>
  <dcterms:modified xsi:type="dcterms:W3CDTF">2022-06-07T09:02:22Z</dcterms:modified>
  <cp:category/>
</cp:coreProperties>
</file>