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8" r:id="rId5"/>
    <p:sldId id="269" r:id="rId6"/>
    <p:sldId id="263" r:id="rId7"/>
    <p:sldId id="264" r:id="rId8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802.11-22/0866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2022-07-13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July 2022.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131590"/>
            <a:ext cx="7856537" cy="3084910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Goal for the week: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 all remaining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Approve MDR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Approve creation of D4.0 and to for WG Recirculation ballot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Group met 2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Resolved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Reviewed MDR and approved resulting changes to the </a:t>
            </a:r>
            <a:r>
              <a:rPr lang="en-US" sz="1400" dirty="0" err="1">
                <a:solidFill>
                  <a:schemeClr val="tx1"/>
                </a:solidFill>
              </a:rPr>
              <a:t>TGbc</a:t>
            </a:r>
            <a:r>
              <a:rPr lang="en-US" sz="1400" dirty="0">
                <a:solidFill>
                  <a:schemeClr val="tx1"/>
                </a:solidFill>
              </a:rPr>
              <a:t> draft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Interaction with voters having a “standing no-vote” to identify unsatisfied comment resolutions and to identify potential further changes to the draft to satisfy the commenter </a:t>
            </a:r>
            <a:r>
              <a:rPr lang="en-US" sz="1400" dirty="0" err="1">
                <a:solidFill>
                  <a:schemeClr val="tx1"/>
                </a:solidFill>
              </a:rPr>
              <a:t>wrt</a:t>
            </a:r>
            <a:r>
              <a:rPr lang="en-US" sz="1400" dirty="0">
                <a:solidFill>
                  <a:schemeClr val="tx1"/>
                </a:solidFill>
              </a:rPr>
              <a:t>. to all of the submitted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Motion to request WG to start Recirculation Ballot on D4.0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Timeline approved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July 2022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(revised)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203598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November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September 2021		D2.0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March 2022			D3.0 WG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May				intermediate version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					Editorial reviews: MEC &amp; MDR on D3.1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June		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	2022			D4.0 WG Recirculation LB 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				</a:t>
            </a:r>
            <a:r>
              <a:rPr lang="en-US" altLang="en-US" sz="1100" strike="sngStrike" dirty="0">
                <a:solidFill>
                  <a:schemeClr val="tx1"/>
                </a:solidFill>
                <a:highlight>
                  <a:srgbClr val="FFFF00"/>
                </a:highlight>
              </a:rPr>
              <a:t>EC Request for conditional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strike="sngStrike" dirty="0">
                <a:solidFill>
                  <a:schemeClr val="tx1"/>
                </a:solidFill>
                <a:highlight>
                  <a:srgbClr val="FFFF00"/>
                </a:highlight>
              </a:rPr>
              <a:t>Jul -- Sep 2022		D4.0-unchanged WG Recirculation LB (if required)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Sep 2022			D5.0; potentially unchanged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Oct 2022 EC telco	EC approval to go to SA Ballot (conditional or unconditional)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strike="sngStrike" dirty="0">
                <a:solidFill>
                  <a:schemeClr val="tx1"/>
                </a:solidFill>
                <a:highlight>
                  <a:srgbClr val="FFFF00"/>
                </a:highlight>
              </a:rPr>
              <a:t>August			Initial SAB (D4.0)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  <a:highlight>
                  <a:srgbClr val="FFFF00"/>
                </a:highlight>
              </a:rPr>
              <a:t>October			Initial SAB (D5.0)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January 2023	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2023			EC approval to 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endParaRPr lang="en-US" altLang="en-US" sz="11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altLang="en-US" sz="1100" dirty="0">
                <a:solidFill>
                  <a:schemeClr val="tx1"/>
                </a:solidFill>
              </a:rPr>
              <a:t>July 2023			</a:t>
            </a:r>
            <a:r>
              <a:rPr lang="en-US" altLang="en-US" sz="1100" dirty="0" err="1">
                <a:solidFill>
                  <a:schemeClr val="tx1"/>
                </a:solidFill>
              </a:rPr>
              <a:t>RevCom</a:t>
            </a:r>
            <a:r>
              <a:rPr lang="en-US" altLang="en-US" sz="1100" dirty="0">
                <a:solidFill>
                  <a:schemeClr val="tx1"/>
                </a:solidFill>
              </a:rPr>
              <a:t>/SASB approval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D719-5C9B-1DE0-E9D7-DA18E96C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for WG (Recirculation ballot)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5C7D0-F2C3-C894-7138-3B43434CA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Move to request the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Having approved comment resolutions for all of the comments received from LB 264 on </a:t>
            </a:r>
            <a:r>
              <a:rPr lang="en-US" sz="1600" dirty="0" err="1"/>
              <a:t>TGbc</a:t>
            </a:r>
            <a:r>
              <a:rPr lang="en-US" sz="1600" dirty="0"/>
              <a:t> D3.0 as contained in document 11-22/0686r16,</a:t>
            </a:r>
            <a:endParaRPr lang="en-GB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Instruct the editor to prepare Draft D4.0 incorporating these resolutions and additional changes to the draft as motioned per 11-18/2123r60,</a:t>
            </a:r>
            <a:endParaRPr lang="en-GB" sz="16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600" dirty="0"/>
              <a:t>Approve a 10 day Working Group Recirculation Ballot asking the question “Should </a:t>
            </a:r>
            <a:r>
              <a:rPr lang="en-US" sz="1600" dirty="0" err="1"/>
              <a:t>TGbc</a:t>
            </a:r>
            <a:r>
              <a:rPr lang="en-US" sz="1600" dirty="0"/>
              <a:t> D4.0 be forwarded to SA Ballot?”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GB" sz="1600" dirty="0"/>
          </a:p>
          <a:p>
            <a:r>
              <a:rPr lang="en-US" sz="1600" dirty="0"/>
              <a:t>In TG:</a:t>
            </a:r>
          </a:p>
          <a:p>
            <a:r>
              <a:rPr lang="en-US" sz="1600" dirty="0"/>
              <a:t>	Mover / Second: Stephen McCann / </a:t>
            </a:r>
            <a:r>
              <a:rPr lang="en-GB" sz="1600" dirty="0"/>
              <a:t>Abhishek Patil</a:t>
            </a:r>
            <a:endParaRPr lang="en-US" sz="1600" dirty="0"/>
          </a:p>
          <a:p>
            <a:r>
              <a:rPr lang="en-US" sz="1600" dirty="0"/>
              <a:t>	Y/N/A:  9/0/0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F5DF8B-0EAA-97C2-DA3B-EDA584000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010EE-32D2-8B0E-5779-3CE4974DE2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715C4F-1A56-6740-B860-E78C8C4CE1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09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347614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 feedback from voters having a ”standing no-vote”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Work on comment resolutions for comments received from D4.0 Recirc Ballot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Comment resolution for comments on D4.0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Preparation for EC approval for SA Ballot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Weekly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Tuesdays, 10:00h – 11.00h ET (1 hours)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11-22/0863</a:t>
            </a:r>
          </a:p>
          <a:p>
            <a:r>
              <a:rPr lang="en-US" dirty="0"/>
              <a:t>Meeting / Chair’s Slide Deck:		11-22/0864</a:t>
            </a:r>
          </a:p>
          <a:p>
            <a:r>
              <a:rPr lang="en-US" dirty="0"/>
              <a:t>Meeting minutes:					11-22/0774</a:t>
            </a:r>
          </a:p>
          <a:p>
            <a:r>
              <a:rPr lang="en-US" dirty="0"/>
              <a:t>Snapshot Slide:						11-22/0865</a:t>
            </a:r>
          </a:p>
          <a:p>
            <a:r>
              <a:rPr lang="en-US" dirty="0"/>
              <a:t>Closing report:						11-22/0866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900</TotalTime>
  <Words>654</Words>
  <Application>Microsoft Macintosh PowerPoint</Application>
  <PresentationFormat>On-screen Show (16:9)</PresentationFormat>
  <Paragraphs>104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TGbc schedule (revised)</vt:lpstr>
      <vt:lpstr>Motion for WG (Recirculation ballot)</vt:lpstr>
      <vt:lpstr>Plans for Next Meeting &amp; Upcoming Telcos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55</cp:revision>
  <cp:lastPrinted>1601-01-01T00:00:00Z</cp:lastPrinted>
  <dcterms:created xsi:type="dcterms:W3CDTF">2019-09-17T07:48:51Z</dcterms:created>
  <dcterms:modified xsi:type="dcterms:W3CDTF">2022-07-13T14:56:36Z</dcterms:modified>
  <cp:category/>
</cp:coreProperties>
</file>