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802.11-22/0865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802.11-22/0865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July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Conducted 6 telcos since May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Resolved almost all comments received from last WG Recirculation Ballot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6 resolutions ready for motion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5 CIDs open; having submissions for all comments available for discussion</a:t>
            </a:r>
          </a:p>
          <a:p>
            <a:pPr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 all remaining comments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 MDR report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 creation of D4.0 and to for WG Recirculation ballot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3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(AM2)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11-22/0863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482</TotalTime>
  <Words>209</Words>
  <Application>Microsoft Macintosh PowerPoint</Application>
  <PresentationFormat>Widescreen</PresentationFormat>
  <Paragraphs>45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55</cp:revision>
  <cp:lastPrinted>1601-01-01T00:00:00Z</cp:lastPrinted>
  <dcterms:created xsi:type="dcterms:W3CDTF">2019-05-16T23:33:21Z</dcterms:created>
  <dcterms:modified xsi:type="dcterms:W3CDTF">2022-07-10T16:38:46Z</dcterms:modified>
  <cp:category/>
</cp:coreProperties>
</file>