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302" r:id="rId4"/>
    <p:sldId id="30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43"/>
  </p:normalViewPr>
  <p:slideViewPr>
    <p:cSldViewPr>
      <p:cViewPr varScale="1">
        <p:scale>
          <a:sx n="128" d="100"/>
          <a:sy n="128" d="100"/>
        </p:scale>
        <p:origin x="200" y="17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802.11-22/0865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July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802.11-22/0865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802.11-22/0865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802.11-22/0865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July 2022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802.11-22/0865r0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39416" y="332656"/>
            <a:ext cx="2303451" cy="273050"/>
          </a:xfrm>
        </p:spPr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8238932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Snapshot Slide for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2022-07-10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032000" y="2286000"/>
          <a:ext cx="8128000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8255000" imgH="2514600" progId="Word.Document.8">
                  <p:embed/>
                </p:oleObj>
              </mc:Choice>
              <mc:Fallback>
                <p:oleObj name="Dokument" r:id="rId3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2286000"/>
                        <a:ext cx="8128000" cy="2463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839416" y="333375"/>
            <a:ext cx="2589203" cy="273050"/>
          </a:xfrm>
        </p:spPr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8382948" y="6475414"/>
            <a:ext cx="3041644" cy="180975"/>
          </a:xfrm>
        </p:spPr>
        <p:txBody>
          <a:bodyPr/>
          <a:lstStyle/>
          <a:p>
            <a:r>
              <a:rPr lang="de-DE" dirty="0"/>
              <a:t>Marc Emmelmann (</a:t>
            </a:r>
            <a:r>
              <a:rPr lang="de-DE" dirty="0" err="1"/>
              <a:t>Koden</a:t>
            </a:r>
            <a:r>
              <a:rPr lang="de-DE" dirty="0"/>
              <a:t>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416" y="1981200"/>
            <a:ext cx="10513168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Snapshot slide for the Enhanced Broadcast Services </a:t>
            </a:r>
            <a:r>
              <a:rPr lang="en-GB" dirty="0" err="1"/>
              <a:t>TGbc</a:t>
            </a:r>
            <a:r>
              <a:rPr lang="en-GB" dirty="0"/>
              <a:t> for the July 2022 meeting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908720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276872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Progress since last meeting: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Conducted 6 telcos since May</a:t>
            </a:r>
          </a:p>
          <a:p>
            <a:pPr lvl="1"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Resolved almost all comments received from last WG Recirculation Ballot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6 resolutions ready for motion</a:t>
            </a:r>
          </a:p>
          <a:p>
            <a:pPr lvl="2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5 CIDs open; having submissions for all comments available for discussion</a:t>
            </a:r>
          </a:p>
          <a:p>
            <a:pPr>
              <a:buFont typeface="Arial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Goals for this meeting: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Resolve all remaining comments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 MDR report</a:t>
            </a:r>
          </a:p>
          <a:p>
            <a:pPr lvl="1">
              <a:buFont typeface="Arial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Approve creation of D4.0 and to for WG Recirculation ballot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4486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1" y="836712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br>
              <a:rPr lang="en-US" dirty="0"/>
            </a:br>
            <a:r>
              <a:rPr lang="en-US" b="0" dirty="0"/>
              <a:t>Broadcast Services</a:t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14401" y="2124099"/>
            <a:ext cx="10361084" cy="4113213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This week 3 Meeting slots:  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 09:00 – 11:00h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Wed 09:00 – 11:00h (AM1)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Thu 11:15 – 13:15h (AM2)</a:t>
            </a: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Agenda: 11-22/0863</a:t>
            </a:r>
          </a:p>
          <a:p>
            <a:pPr>
              <a:buFont typeface="Arial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Note – </a:t>
            </a:r>
            <a:r>
              <a:rPr lang="en-US" dirty="0" err="1">
                <a:solidFill>
                  <a:schemeClr val="tx1"/>
                </a:solidFill>
              </a:rPr>
              <a:t>TGbc</a:t>
            </a:r>
            <a:r>
              <a:rPr lang="en-US" dirty="0">
                <a:solidFill>
                  <a:schemeClr val="tx1"/>
                </a:solidFill>
              </a:rPr>
              <a:t> Telco Schedule</a:t>
            </a: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Weekly 1-hour </a:t>
            </a:r>
            <a:r>
              <a:rPr lang="en-US" dirty="0" err="1">
                <a:solidFill>
                  <a:schemeClr val="tx1"/>
                </a:solidFill>
              </a:rPr>
              <a:t>telcos</a:t>
            </a:r>
            <a:endParaRPr lang="en-US" dirty="0">
              <a:solidFill>
                <a:schemeClr val="tx1"/>
              </a:solidFill>
            </a:endParaRPr>
          </a:p>
          <a:p>
            <a:pPr lvl="1">
              <a:buFont typeface="Arial"/>
              <a:buChar char="•"/>
            </a:pPr>
            <a:r>
              <a:rPr lang="en-US" dirty="0">
                <a:solidFill>
                  <a:schemeClr val="tx1"/>
                </a:solidFill>
              </a:rPr>
              <a:t>Tuesdays 10:00h – 11:00h ET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724268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Snapshot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Snapshot-Template" id="{5DE90C3E-49BA-6B47-84C5-8055C8C32A0B}" vid="{1ECF18B4-DE33-FE49-AE1F-EB77180CC63F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802-11-BCS-Snapshot-Template</Template>
  <TotalTime>482</TotalTime>
  <Words>209</Words>
  <Application>Microsoft Macintosh PowerPoint</Application>
  <PresentationFormat>Widescreen</PresentationFormat>
  <Paragraphs>45</Paragraphs>
  <Slides>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Times New Roman</vt:lpstr>
      <vt:lpstr>802-11-BCS-Snapshot-Template</vt:lpstr>
      <vt:lpstr>Dokument</vt:lpstr>
      <vt:lpstr>Snapshot Slide for TGbc</vt:lpstr>
      <vt:lpstr>Abstract</vt:lpstr>
      <vt:lpstr>IEEE 802.11 TGbc Broadcast Services Chair: Marc Emmelmann</vt:lpstr>
      <vt:lpstr>IEEE 802.11 TGbc Broadcast Services Chair: Marc Emmelmann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Snapshot Slide for TGbc</dc:title>
  <dc:subject/>
  <dc:creator>Microsoft Office User</dc:creator>
  <cp:keywords/>
  <dc:description/>
  <cp:lastModifiedBy>Emmelmann, Marc</cp:lastModifiedBy>
  <cp:revision>55</cp:revision>
  <cp:lastPrinted>1601-01-01T00:00:00Z</cp:lastPrinted>
  <dcterms:created xsi:type="dcterms:W3CDTF">2019-05-16T23:33:21Z</dcterms:created>
  <dcterms:modified xsi:type="dcterms:W3CDTF">2022-07-10T16:38:46Z</dcterms:modified>
  <cp:category/>
</cp:coreProperties>
</file>