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372" r:id="rId33"/>
    <p:sldId id="294" r:id="rId34"/>
    <p:sldId id="263" r:id="rId35"/>
    <p:sldId id="296" r:id="rId36"/>
    <p:sldId id="297" r:id="rId37"/>
    <p:sldId id="295" r:id="rId38"/>
    <p:sldId id="26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652" autoAdjust="0"/>
    <p:restoredTop sz="94643"/>
  </p:normalViewPr>
  <p:slideViewPr>
    <p:cSldViewPr>
      <p:cViewPr varScale="1">
        <p:scale>
          <a:sx n="124" d="100"/>
          <a:sy n="124" d="100"/>
        </p:scale>
        <p:origin x="184" y="2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802.11-22/0864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802.11-22/0864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802.11-22/0864</a:t>
            </a:r>
            <a:endParaRPr lang="en-US"/>
          </a:p>
        </p:txBody>
      </p:sp>
      <p:sp>
        <p:nvSpPr>
          <p:cNvPr id="5" name="Rectangle 3"/>
          <p:cNvSpPr>
            <a:spLocks noGrp="1" noChangeArrowheads="1"/>
          </p:cNvSpPr>
          <p:nvPr>
            <p:ph type="dt"/>
          </p:nvPr>
        </p:nvSpPr>
        <p:spPr>
          <a:ln/>
        </p:spPr>
        <p:txBody>
          <a:bodyPr/>
          <a:lstStyle/>
          <a:p>
            <a:r>
              <a:rPr lang="en-GB"/>
              <a:t>July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802.11-22/0864</a:t>
            </a:r>
            <a:endParaRPr lang="en-US"/>
          </a:p>
        </p:txBody>
      </p:sp>
      <p:sp>
        <p:nvSpPr>
          <p:cNvPr id="5" name="Rectangle 3"/>
          <p:cNvSpPr>
            <a:spLocks noGrp="1" noChangeArrowheads="1"/>
          </p:cNvSpPr>
          <p:nvPr>
            <p:ph type="dt"/>
          </p:nvPr>
        </p:nvSpPr>
        <p:spPr>
          <a:ln/>
        </p:spPr>
        <p:txBody>
          <a:bodyPr/>
          <a:lstStyle/>
          <a:p>
            <a:r>
              <a:rPr lang="en-GB"/>
              <a:t>July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802.11-22/0864</a:t>
            </a:r>
            <a:endParaRPr lang="en-US"/>
          </a:p>
        </p:txBody>
      </p:sp>
      <p:sp>
        <p:nvSpPr>
          <p:cNvPr id="5" name="Rectangle 3"/>
          <p:cNvSpPr>
            <a:spLocks noGrp="1" noChangeArrowheads="1"/>
          </p:cNvSpPr>
          <p:nvPr>
            <p:ph type="dt"/>
          </p:nvPr>
        </p:nvSpPr>
        <p:spPr>
          <a:ln/>
        </p:spPr>
        <p:txBody>
          <a:bodyPr/>
          <a:lstStyle/>
          <a:p>
            <a:r>
              <a:rPr lang="en-GB"/>
              <a:t>July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802.11-22/0864</a:t>
            </a:r>
            <a:endParaRPr lang="en-US"/>
          </a:p>
        </p:txBody>
      </p:sp>
      <p:sp>
        <p:nvSpPr>
          <p:cNvPr id="5" name="Rectangle 3"/>
          <p:cNvSpPr>
            <a:spLocks noGrp="1" noChangeArrowheads="1"/>
          </p:cNvSpPr>
          <p:nvPr>
            <p:ph type="dt"/>
          </p:nvPr>
        </p:nvSpPr>
        <p:spPr>
          <a:ln/>
        </p:spPr>
        <p:txBody>
          <a:bodyPr/>
          <a:lstStyle/>
          <a:p>
            <a:r>
              <a:rPr lang="en-GB"/>
              <a:t>July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802.11-22/0864</a:t>
            </a:r>
            <a:endParaRPr lang="en-US"/>
          </a:p>
        </p:txBody>
      </p:sp>
      <p:sp>
        <p:nvSpPr>
          <p:cNvPr id="5" name="Rectangle 3"/>
          <p:cNvSpPr>
            <a:spLocks noGrp="1" noChangeArrowheads="1"/>
          </p:cNvSpPr>
          <p:nvPr>
            <p:ph type="dt"/>
          </p:nvPr>
        </p:nvSpPr>
        <p:spPr>
          <a:ln/>
        </p:spPr>
        <p:txBody>
          <a:bodyPr/>
          <a:lstStyle/>
          <a:p>
            <a:r>
              <a:rPr lang="en-GB"/>
              <a:t>July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rouper.ieee.org/groups/802/11/Meetings/Meeting_Plan.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2022-07-11</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name="Dokument" r:id="rId3" imgW="8255000" imgH="2514600" progId="Word.Document.8">
                  <p:embed/>
                </p:oleObj>
              </mc:Choice>
              <mc:Fallback>
                <p:oleObj name="Dokument" r:id="rId3" imgW="8255000" imgH="2514600" progId="Word.Document.8">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July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July 2022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D4.0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2022</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July 11-15,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rPr>
              <a:t>July 	2022		D4.0 WG Recirculation LB </a:t>
            </a:r>
          </a:p>
          <a:p>
            <a:pPr marL="0" indent="0">
              <a:lnSpc>
                <a:spcPct val="80000"/>
              </a:lnSpc>
            </a:pPr>
            <a:r>
              <a:rPr lang="en-US" altLang="en-US" sz="1400" dirty="0">
                <a:solidFill>
                  <a:schemeClr val="tx1"/>
                </a:solidFill>
                <a:highlight>
                  <a:srgbClr val="FFFF00"/>
                </a:highlight>
              </a:rPr>
              <a:t>					</a:t>
            </a:r>
            <a:r>
              <a:rPr lang="en-US" altLang="en-US" sz="1400" strike="sngStrike" dirty="0">
                <a:solidFill>
                  <a:schemeClr val="tx1"/>
                </a:solidFill>
                <a:highlight>
                  <a:srgbClr val="FFFF00"/>
                </a:highlight>
              </a:rPr>
              <a:t>EC Request for conditional approval</a:t>
            </a:r>
          </a:p>
          <a:p>
            <a:pPr marL="0" indent="0">
              <a:lnSpc>
                <a:spcPct val="80000"/>
              </a:lnSpc>
            </a:pPr>
            <a:r>
              <a:rPr lang="en-US" altLang="en-US" sz="1400" strike="sngStrike" dirty="0">
                <a:solidFill>
                  <a:schemeClr val="tx1"/>
                </a:solidFill>
                <a:highlight>
                  <a:srgbClr val="FFFF00"/>
                </a:highlight>
              </a:rPr>
              <a:t>Jul -- Sep 2022		D4.0-unchanged WG Recirculation LB (if required)</a:t>
            </a:r>
          </a:p>
          <a:p>
            <a:pPr marL="0" indent="0">
              <a:lnSpc>
                <a:spcPct val="80000"/>
              </a:lnSpc>
            </a:pPr>
            <a:r>
              <a:rPr lang="en-US" altLang="en-US" sz="1400" dirty="0">
                <a:solidFill>
                  <a:schemeClr val="tx1"/>
                </a:solidFill>
                <a:highlight>
                  <a:srgbClr val="FFFF00"/>
                </a:highlight>
              </a:rPr>
              <a:t>Sep 2022			D5.0; potentially unchanged</a:t>
            </a:r>
          </a:p>
          <a:p>
            <a:pPr marL="0" indent="0">
              <a:lnSpc>
                <a:spcPct val="80000"/>
              </a:lnSpc>
            </a:pPr>
            <a:r>
              <a:rPr lang="en-US" altLang="en-US" sz="1400" dirty="0">
                <a:solidFill>
                  <a:schemeClr val="tx1"/>
                </a:solidFill>
                <a:highlight>
                  <a:srgbClr val="FFFF00"/>
                </a:highlight>
              </a:rPr>
              <a:t>Oct 2022 EC telco	EC approval to go to SA Ballot (conditional or unconditional)</a:t>
            </a:r>
          </a:p>
          <a:p>
            <a:pPr marL="0" indent="0">
              <a:lnSpc>
                <a:spcPct val="80000"/>
              </a:lnSpc>
            </a:pPr>
            <a:r>
              <a:rPr lang="en-US" altLang="en-US" sz="1400" strike="sngStrike" dirty="0">
                <a:solidFill>
                  <a:schemeClr val="tx1"/>
                </a:solidFill>
                <a:highlight>
                  <a:srgbClr val="FFFF00"/>
                </a:highlight>
              </a:rPr>
              <a:t>August				Initial SAB (D4.0)</a:t>
            </a:r>
          </a:p>
          <a:p>
            <a:pPr marL="0" indent="0">
              <a:lnSpc>
                <a:spcPct val="80000"/>
              </a:lnSpc>
            </a:pPr>
            <a:r>
              <a:rPr lang="en-US" altLang="en-US" sz="1400" dirty="0">
                <a:solidFill>
                  <a:schemeClr val="tx1"/>
                </a:solidFill>
                <a:highlight>
                  <a:srgbClr val="FFFF00"/>
                </a:highlight>
              </a:rPr>
              <a:t>October				Initial SAB (D5.0)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2022</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July IEEE 802 Wireless Plenary session</a:t>
            </a:r>
          </a:p>
          <a:p>
            <a:pPr>
              <a:buFont typeface="Arial" panose="020B0604020202020204" pitchFamily="34" charset="0"/>
              <a:buChar char="•"/>
            </a:pPr>
            <a:r>
              <a:rPr lang="en-US" sz="2000" dirty="0">
                <a:solidFill>
                  <a:srgbClr val="FF0000"/>
                </a:solidFill>
              </a:rPr>
              <a:t>You must pay the registration fee in order to attend</a:t>
            </a:r>
          </a:p>
          <a:p>
            <a:pPr>
              <a:buFont typeface="Arial" panose="020B0604020202020204" pitchFamily="34" charset="0"/>
              <a:buChar char="•"/>
            </a:pPr>
            <a:r>
              <a:rPr lang="en-US" sz="2000" dirty="0"/>
              <a:t>If you have not already done so, you can register via: </a:t>
            </a:r>
            <a:r>
              <a:rPr lang="en-US" sz="2000" dirty="0">
                <a:hlinkClick r:id="rId2"/>
              </a:rPr>
              <a:t>https://grouper.ieee.org/groups/802/11/Meetings/Meeting_Plan.html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6540</TotalTime>
  <Words>2557</Words>
  <Application>Microsoft Macintosh PowerPoint</Application>
  <PresentationFormat>On-screen Show (4:3)</PresentationFormat>
  <Paragraphs>341</Paragraphs>
  <Slides>38</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July 802.11 Plenary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(Revision as of 2022-05-03)</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77</cp:revision>
  <cp:lastPrinted>1601-01-01T00:00:00Z</cp:lastPrinted>
  <dcterms:created xsi:type="dcterms:W3CDTF">2019-05-17T00:07:25Z</dcterms:created>
  <dcterms:modified xsi:type="dcterms:W3CDTF">2022-07-10T19:05:19Z</dcterms:modified>
  <cp:category/>
</cp:coreProperties>
</file>