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2"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593" dt="2022-07-13T18:01:59.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3T18:55:28.709" v="3789" actId="20577"/>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3T16:04:02.893" v="3702" actId="13926"/>
        <pc:sldMkLst>
          <pc:docMk/>
          <pc:sldMk cId="3976818858" sldId="269"/>
        </pc:sldMkLst>
        <pc:graphicFrameChg chg="modGraphic">
          <ac:chgData name="Alfred Asterjadhi" userId="39de57b9-85c0-4fd1-aaac-8ca2b6560ad0" providerId="ADAL" clId="{5D630037-3A1D-4EAB-A2F7-8287BE507CB3}" dt="2022-07-13T16:04:02.893" v="3702"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3T16:00:19.847" v="3577"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3T16:00:19.847" v="3577"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18:54:30.685" v="3787" actId="20577"/>
        <pc:sldMkLst>
          <pc:docMk/>
          <pc:sldMk cId="4066268139" sldId="360"/>
        </pc:sldMkLst>
        <pc:spChg chg="mod">
          <ac:chgData name="Alfred Asterjadhi" userId="39de57b9-85c0-4fd1-aaac-8ca2b6560ad0" providerId="ADAL" clId="{5D630037-3A1D-4EAB-A2F7-8287BE507CB3}" dt="2022-07-13T16:03:42.199" v="3698"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18:54:30.685" v="3787" actId="2057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3T02:56:44.637" v="3229"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3T02:56:44.637" v="3229" actId="2057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3T15:49:22.078" v="3517"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3T15:49:22.078" v="3517"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3T18:02:30.561" v="3783"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3T18:02:30.561" v="3783"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3T15:49:33.081" v="3524"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3T15:49:33.081" v="3524" actId="2057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3T17:53:58.062" v="3757" actId="20577"/>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3T17:53:58.062" v="3757" actId="20577"/>
          <ac:graphicFrameMkLst>
            <pc:docMk/>
            <pc:sldMk cId="1532969397" sldId="367"/>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3T18:55:28.709" v="3789" actId="20577"/>
        <pc:sldMasterMkLst>
          <pc:docMk/>
          <pc:sldMasterMk cId="0" sldId="2147483648"/>
        </pc:sldMasterMkLst>
        <pc:spChg chg="mod">
          <ac:chgData name="Alfred Asterjadhi" userId="39de57b9-85c0-4fd1-aaac-8ca2b6560ad0" providerId="ADAL" clId="{5D630037-3A1D-4EAB-A2F7-8287BE507CB3}" dt="2022-07-13T18:55:28.709" v="3789" actId="20577"/>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13"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19-00-00be-lb266-cr-for-clause-9-3-3.docx" TargetMode="External"/><Relationship Id="rId13" Type="http://schemas.openxmlformats.org/officeDocument/2006/relationships/hyperlink" Target="https://mentor.ieee.org/802.11/dcn/22/11-22-1027-00-00be-d2-0-comment-resolution-on-u-sig-part-1.doc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8-00-00be-lb266-cr-for-basic-multi-link-element-part-1.docx" TargetMode="External"/><Relationship Id="rId12" Type="http://schemas.openxmlformats.org/officeDocument/2006/relationships/hyperlink" Target="https://mentor.ieee.org/802.11/dcn/22/11-22-1026-00-00be-cr-for-misc-cids-for-35-3-12-4.docx" TargetMode="External"/><Relationship Id="rId2" Type="http://schemas.openxmlformats.org/officeDocument/2006/relationships/hyperlink" Target="https://mentor.ieee.org/802.11/dcn/22/11-22-1009-00-00be-cr-for-35-3-13.docx" TargetMode="External"/><Relationship Id="rId16"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5-00-00be-cr-for-om-part-1.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29-00-00be-lb266-cr-for-35-3-4-1.docx" TargetMode="External"/><Relationship Id="rId10" Type="http://schemas.openxmlformats.org/officeDocument/2006/relationships/hyperlink" Target="https://mentor.ieee.org/802.11/dcn/22/11-22-1024-00-00be-lb266-crs-on-cca-sensitivity.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3-00-00be-ap-link-disablement.docx" TargetMode="External"/><Relationship Id="rId14" Type="http://schemas.openxmlformats.org/officeDocument/2006/relationships/hyperlink" Target="https://mentor.ieee.org/802.11/dcn/22/11-22-1028-00-00be-triggered-txop-sharing-error-recovery-cid-12420.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1-00-00be-lb266-cr-for-twt.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2-00-00be-end-time-alignment-of-sync-ppdus-medium-access-cid-12415-12426-12431.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11-00-00be-lb266-cr-for-9-4-1-72-and-9-4-1-73.docx" TargetMode="External"/><Relationship Id="rId5" Type="http://schemas.openxmlformats.org/officeDocument/2006/relationships/hyperlink" Target="https://mentor.ieee.org/802.11/dcn/22/11-22-1110-00-00be-lb266-cr-for-35-7-3.docx" TargetMode="External"/><Relationship Id="rId4" Type="http://schemas.openxmlformats.org/officeDocument/2006/relationships/hyperlink" Target="https://mentor.ieee.org/802.11/dcn/22/11-22-1113-00-00be-lb266-cr-for-cids-related-to-35-1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118-00-00be-cr-for-35-2-1-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12-02-00be-crs-for-11be-d2-0-probe-request-ml-element-cids.docx" TargetMode="External"/><Relationship Id="rId7"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1003-00-00be-lb266-cr-for-ml-ie-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9-01-00be-lb266-cr-for-10-8.docx" TargetMode="External"/><Relationship Id="rId5" Type="http://schemas.openxmlformats.org/officeDocument/2006/relationships/hyperlink" Target="https://mentor.ieee.org/802.11/dcn/22/11-22-1032-00-00be-cr-for-35-3-3.docx" TargetMode="External"/><Relationship Id="rId4" Type="http://schemas.openxmlformats.org/officeDocument/2006/relationships/hyperlink" Target="https://mentor.ieee.org/802.11/dcn/22/11-22-1097-00-00be-lb266-cr-for-cids-related-to-9-4-2-170.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76502589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FF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45899983"/>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hlinkClick r:id="rId9"/>
                        </a:rPr>
                        <a:t>1003r0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 SP</a:t>
                      </a:r>
                    </a:p>
                  </a:txBody>
                  <a:tcPr marL="9525" marR="9525" marT="9525" marB="0" anchor="b"/>
                </a:tc>
                <a:tc>
                  <a:txBody>
                    <a:bodyPr/>
                    <a:lstStyle/>
                    <a:p>
                      <a:pPr algn="ctr" fontAlgn="b"/>
                      <a:r>
                        <a:rPr lang="en-US" sz="1200" b="0" kern="1200" dirty="0">
                          <a:solidFill>
                            <a:schemeClr val="tx1"/>
                          </a:solidFill>
                          <a:latin typeface="+mn-lt"/>
                          <a:ea typeface="+mn-ea"/>
                          <a:cs typeface="+mn-cs"/>
                        </a:rPr>
                        <a:t>78</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hlinkClick r:id="rId12"/>
                        </a:rPr>
                        <a:t>1007r0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6655616"/>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1012r1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Rojan Chitrakar</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hlinkClick r:id="rId7"/>
                        </a:rPr>
                        <a:t>1018r0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1019r2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1023r5</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7030A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1025r0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C000"/>
                          </a:solidFill>
                          <a:latin typeface="+mn-lt"/>
                          <a:ea typeface="+mn-ea"/>
                          <a:cs typeface="+mn-cs"/>
                          <a:hlinkClick r:id="rId12">
                            <a:extLst>
                              <a:ext uri="{A12FA001-AC4F-418D-AE19-62706E023703}">
                                <ahyp:hlinkClr xmlns:ahyp="http://schemas.microsoft.com/office/drawing/2018/hyperlinkcolor" val="tx"/>
                              </a:ext>
                            </a:extLst>
                          </a:hlinkClick>
                        </a:rPr>
                        <a:t>1026r0</a:t>
                      </a:r>
                      <a:endParaRPr lang="en-US" sz="1200" b="0" kern="1200" dirty="0">
                        <a:solidFill>
                          <a:srgbClr val="FFC000"/>
                        </a:solidFill>
                        <a:latin typeface="+mn-lt"/>
                        <a:ea typeface="+mn-ea"/>
                        <a:cs typeface="+mn-cs"/>
                      </a:endParaRPr>
                    </a:p>
                  </a:txBody>
                  <a:tcPr marL="0" marR="9525" marT="9525" marB="0" anchor="b"/>
                </a:tc>
                <a:tc>
                  <a:txBody>
                    <a:bodyPr/>
                    <a:lstStyle/>
                    <a:p>
                      <a:pPr algn="l" fontAlgn="b"/>
                      <a:r>
                        <a:rPr lang="en-US" sz="1200" b="0" kern="1200" dirty="0">
                          <a:solidFill>
                            <a:srgbClr val="FFC000"/>
                          </a:solidFill>
                          <a:latin typeface="+mn-lt"/>
                          <a:ea typeface="+mn-ea"/>
                          <a:cs typeface="+mn-cs"/>
                        </a:rPr>
                        <a:t>CR for </a:t>
                      </a:r>
                      <a:r>
                        <a:rPr lang="en-US" sz="1200" b="0" kern="1200" dirty="0" err="1">
                          <a:solidFill>
                            <a:srgbClr val="FFC000"/>
                          </a:solidFill>
                          <a:latin typeface="+mn-lt"/>
                          <a:ea typeface="+mn-ea"/>
                          <a:cs typeface="+mn-cs"/>
                        </a:rPr>
                        <a:t>misc</a:t>
                      </a:r>
                      <a:r>
                        <a:rPr lang="en-US" sz="1200" b="0" kern="1200" dirty="0">
                          <a:solidFill>
                            <a:srgbClr val="FFC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C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C000"/>
                          </a:solidFill>
                          <a:latin typeface="+mn-lt"/>
                          <a:ea typeface="+mn-ea"/>
                          <a:cs typeface="+mn-cs"/>
                        </a:rPr>
                        <a:t>SP ran</a:t>
                      </a:r>
                    </a:p>
                  </a:txBody>
                  <a:tcPr marL="9525" marR="9525" marT="9525" marB="0" anchor="b"/>
                </a:tc>
                <a:tc>
                  <a:txBody>
                    <a:bodyPr/>
                    <a:lstStyle/>
                    <a:p>
                      <a:pPr algn="ctr" fontAlgn="b"/>
                      <a:r>
                        <a:rPr lang="en-US" sz="1200" b="0" kern="1200" dirty="0">
                          <a:solidFill>
                            <a:srgbClr val="FFC000"/>
                          </a:solidFill>
                          <a:latin typeface="+mn-lt"/>
                          <a:ea typeface="+mn-ea"/>
                          <a:cs typeface="+mn-cs"/>
                        </a:rPr>
                        <a:t>6</a:t>
                      </a:r>
                    </a:p>
                  </a:txBody>
                  <a:tcPr marL="9525" marR="9525" marT="9525" marB="0" anchor="b"/>
                </a:tc>
                <a:tc>
                  <a:txBody>
                    <a:bodyPr/>
                    <a:lstStyle/>
                    <a:p>
                      <a:pPr algn="ctr" fontAlgn="b"/>
                      <a:r>
                        <a:rPr lang="en-US" sz="1200" b="0" kern="1200" dirty="0">
                          <a:solidFill>
                            <a:srgbClr val="FFC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4"/>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1029r2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6">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75553706"/>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on Annex Z-part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1045</a:t>
                      </a:r>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35.3.12.6</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hlinkClick r:id="rId9"/>
                        </a:rPr>
                        <a:t>1046</a:t>
                      </a:r>
                      <a:r>
                        <a:rPr lang="en-US" sz="1200" b="0" kern="1200" dirty="0">
                          <a:solidFill>
                            <a:schemeClr val="tx1"/>
                          </a:solidFill>
                          <a:latin typeface="+mn-lt"/>
                          <a:ea typeface="+mn-ea"/>
                          <a:cs typeface="+mn-cs"/>
                          <a:hlinkClick r:id="rId9"/>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1047</a:t>
                      </a:r>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9.3.3.8</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3"/>
                        </a:rPr>
                        <a:t>1051</a:t>
                      </a:r>
                      <a:r>
                        <a:rPr lang="en-US" sz="1200" b="0" kern="1200" dirty="0">
                          <a:solidFill>
                            <a:schemeClr val="tx1"/>
                          </a:solidFill>
                          <a:latin typeface="+mn-lt"/>
                          <a:ea typeface="+mn-ea"/>
                          <a:cs typeface="+mn-cs"/>
                          <a:hlinkClick r:id="rId13"/>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4"/>
                        </a:rPr>
                        <a:t>1052</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49592084"/>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1053r0</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CR for 9.4.2.1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7030A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D2.0 Comment Resolution on U-SIG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Alice Chen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35.3.16.5.1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Yongho Seok</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hlinkClick r:id="rId8"/>
                        </a:rPr>
                        <a:t>1059r1</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1062r1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Genadiy Tsodik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7030A0"/>
                        </a:solidFill>
                        <a:effectLst/>
                        <a:latin typeface="+mn-lt"/>
                        <a:ea typeface="+mn-ea"/>
                        <a:cs typeface="+mn-cs"/>
                      </a:endParaRPr>
                    </a:p>
                  </a:txBody>
                  <a:tcPr anchor="ctr"/>
                </a:tc>
                <a:tc>
                  <a:txBody>
                    <a:bodyPr/>
                    <a:lstStyle/>
                    <a:p>
                      <a:pPr algn="l" fontAlgn="b"/>
                      <a:r>
                        <a:rPr lang="en-US" sz="1200" b="0" i="1" kern="1200" dirty="0">
                          <a:solidFill>
                            <a:srgbClr val="7030A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Kanke Wu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56533972"/>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hlinkClick r:id="rId3"/>
                        </a:rPr>
                        <a:t>1097r0</a:t>
                      </a:r>
                      <a:endParaRPr lang="en-US" sz="1200" b="0" dirty="0">
                        <a:effectLst/>
                      </a:endParaRPr>
                    </a:p>
                  </a:txBody>
                  <a:tcPr anchor="ctr"/>
                </a:tc>
                <a:tc>
                  <a:txBody>
                    <a:bodyPr/>
                    <a:lstStyle/>
                    <a:p>
                      <a:pPr algn="l"/>
                      <a:r>
                        <a:rPr lang="en-US" sz="1200" b="0" dirty="0">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1113r1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CIDs related to 35.11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rPr>
                        <a:t>1098r0</a:t>
                      </a:r>
                    </a:p>
                  </a:txBody>
                  <a:tcPr anchor="ctr"/>
                </a:tc>
                <a:tc>
                  <a:txBody>
                    <a:bodyPr/>
                    <a:lstStyle/>
                    <a:p>
                      <a:pPr algn="l" fontAlgn="b"/>
                      <a:r>
                        <a:rPr lang="en-US" sz="1200" b="0" kern="1200" dirty="0">
                          <a:solidFill>
                            <a:schemeClr val="tx1"/>
                          </a:solidFill>
                          <a:latin typeface="+mn-lt"/>
                          <a:ea typeface="+mn-ea"/>
                          <a:cs typeface="+mn-cs"/>
                        </a:rPr>
                        <a:t>LB266 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related to r-TWT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Chunyu Hu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0" dirty="0">
                          <a:solidFill>
                            <a:schemeClr val="tx1"/>
                          </a:solidFill>
                          <a:effectLst/>
                          <a:hlinkClick r:id="rId5"/>
                        </a:rPr>
                        <a:t>1110r0</a:t>
                      </a:r>
                      <a:endParaRPr lang="en-US" sz="1200" b="0" i="0" dirty="0">
                        <a:solidFill>
                          <a:schemeClr val="tx1"/>
                        </a:solidFill>
                        <a:effectLst/>
                      </a:endParaRPr>
                    </a:p>
                  </a:txBody>
                  <a:tcPr anchor="ctr"/>
                </a:tc>
                <a:tc>
                  <a:txBody>
                    <a:bodyPr/>
                    <a:lstStyle/>
                    <a:p>
                      <a:pPr algn="l"/>
                      <a:r>
                        <a:rPr lang="en-US" sz="1200" b="0" i="0" dirty="0">
                          <a:solidFill>
                            <a:schemeClr val="tx1"/>
                          </a:solidFill>
                          <a:effectLst/>
                        </a:rPr>
                        <a:t>LB266 CR for 35.7.3</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err="1">
                          <a:solidFill>
                            <a:schemeClr val="tx1"/>
                          </a:solidFill>
                          <a:latin typeface="+mn-lt"/>
                          <a:ea typeface="+mn-ea"/>
                          <a:cs typeface="+mn-cs"/>
                        </a:rPr>
                        <a:t>Jinyoung</a:t>
                      </a:r>
                      <a:r>
                        <a:rPr lang="en-US" sz="1200" b="0" i="0" kern="1200" dirty="0">
                          <a:solidFill>
                            <a:schemeClr val="tx1"/>
                          </a:solidFill>
                          <a:latin typeface="+mn-lt"/>
                          <a:ea typeface="+mn-ea"/>
                          <a:cs typeface="+mn-cs"/>
                        </a:rPr>
                        <a:t> Chun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endParaRPr lang="en-US" sz="1200" b="0" i="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latin typeface="+mn-lt"/>
                          <a:ea typeface="+mn-ea"/>
                          <a:cs typeface="+mn-cs"/>
                        </a:rPr>
                        <a:t>4</a:t>
                      </a:r>
                    </a:p>
                  </a:txBody>
                  <a:tcPr marL="9525" marR="9525" marT="9525" marB="0" anchor="b"/>
                </a:tc>
                <a:tc>
                  <a:txBody>
                    <a:bodyPr/>
                    <a:lstStyle/>
                    <a:p>
                      <a:pPr algn="ctr" fontAlgn="b"/>
                      <a:r>
                        <a:rPr lang="en-US" sz="1200" b="0" i="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dirty="0">
                          <a:solidFill>
                            <a:schemeClr val="tx1"/>
                          </a:solidFill>
                          <a:effectLst/>
                          <a:hlinkClick r:id="rId6"/>
                        </a:rPr>
                        <a:t>1111r0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0" kern="1200" dirty="0">
                          <a:solidFill>
                            <a:schemeClr val="tx1"/>
                          </a:solidFill>
                          <a:latin typeface="+mn-lt"/>
                          <a:ea typeface="+mn-ea"/>
                          <a:cs typeface="+mn-cs"/>
                        </a:rPr>
                        <a:t>LB266 CR for 9.4.1.72 and 9.4.1.73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err="1">
                          <a:solidFill>
                            <a:schemeClr val="tx1"/>
                          </a:solidFill>
                          <a:latin typeface="+mn-lt"/>
                          <a:ea typeface="+mn-ea"/>
                          <a:cs typeface="+mn-cs"/>
                        </a:rPr>
                        <a:t>Jinyoung</a:t>
                      </a:r>
                      <a:r>
                        <a:rPr lang="en-US" sz="1200" b="0" i="0" kern="1200" dirty="0">
                          <a:solidFill>
                            <a:schemeClr val="tx1"/>
                          </a:solidFill>
                          <a:latin typeface="+mn-lt"/>
                          <a:ea typeface="+mn-ea"/>
                          <a:cs typeface="+mn-cs"/>
                        </a:rPr>
                        <a:t> Chun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endParaRPr lang="en-US" sz="1200" b="0" i="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latin typeface="+mn-lt"/>
                          <a:ea typeface="+mn-ea"/>
                          <a:cs typeface="+mn-cs"/>
                        </a:rPr>
                        <a:t>5</a:t>
                      </a:r>
                    </a:p>
                  </a:txBody>
                  <a:tcPr marL="9525" marR="9525" marT="9525" marB="0" anchor="b"/>
                </a:tc>
                <a:tc>
                  <a:txBody>
                    <a:bodyPr/>
                    <a:lstStyle/>
                    <a:p>
                      <a:pPr algn="ctr" fontAlgn="b"/>
                      <a:r>
                        <a:rPr lang="en-US" sz="1200" b="0" i="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a:endParaRPr lang="en-US" sz="1200" b="0" i="1" dirty="0">
                        <a:solidFill>
                          <a:srgbClr val="7030A0"/>
                        </a:solidFill>
                        <a:effectLst/>
                      </a:endParaRPr>
                    </a:p>
                  </a:txBody>
                  <a:tcPr anchor="ctr"/>
                </a:tc>
                <a:tc>
                  <a:txBody>
                    <a:bodyPr/>
                    <a:lstStyle/>
                    <a:p>
                      <a:pPr algn="l" fontAlgn="b"/>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72653957"/>
              </p:ext>
            </p:extLst>
          </p:nvPr>
        </p:nvGraphicFramePr>
        <p:xfrm>
          <a:off x="851217" y="1582301"/>
          <a:ext cx="7736269" cy="48202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1118r0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lb266-cr-for-35-2-1-1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Kaiying Lu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1002r0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9.3.1.22.9 				Yanjun Sun 		[11C]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1062r0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Section 9.3.1.19 - part1 		Genadiy Tsodik 	[5C]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1113r0</a:t>
            </a:r>
            <a:r>
              <a:rPr lang="en-US" sz="1200" b="0" i="0" u="none" strike="noStrike" kern="1200" dirty="0">
                <a:solidFill>
                  <a:srgbClr val="00B050"/>
                </a:solidFill>
                <a:effectLst/>
                <a:ea typeface="MS Gothic" panose="020B0609070205080204" pitchFamily="49" charset="-128"/>
              </a:rPr>
              <a:t> LB266 CR for CIDs related to 35.11 			Laurent Cariou</a:t>
            </a:r>
            <a:r>
              <a:rPr lang="en-US" sz="1200" kern="1200" dirty="0">
                <a:solidFill>
                  <a:srgbClr val="00B050"/>
                </a:solidFill>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4C]</a:t>
            </a:r>
          </a:p>
          <a:p>
            <a:pPr lvl="1">
              <a:buFont typeface="Arial" panose="020B0604020202020204" pitchFamily="34" charset="0"/>
              <a:buChar char="•"/>
            </a:pPr>
            <a:r>
              <a:rPr lang="en-US" sz="1200" kern="1200" dirty="0">
                <a:solidFill>
                  <a:srgbClr val="00B050"/>
                </a:solidFill>
                <a:ea typeface="MS Gothic" panose="020B0609070205080204" pitchFamily="49" charset="-128"/>
              </a:rPr>
              <a:t>1001r1 LB266 CR for 9.3.1.22.5				Yanjun Sun		[2C]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1047r1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9.3.3.8			Ming Gan		[6C]</a:t>
            </a:r>
            <a:endParaRPr lang="en-US" sz="12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1053r0</a:t>
            </a:r>
            <a:r>
              <a:rPr lang="en-US" sz="1200" kern="1200" dirty="0">
                <a:solidFill>
                  <a:srgbClr val="00B050"/>
                </a:solidFill>
                <a:ea typeface="MS Gothic" panose="020B0609070205080204" pitchFamily="49" charset="-128"/>
              </a:rPr>
              <a:t> CR for 9.4.2.1						</a:t>
            </a:r>
            <a:r>
              <a:rPr lang="en-US" sz="1200" b="0" i="0" dirty="0">
                <a:solidFill>
                  <a:srgbClr val="00B050"/>
                </a:solidFill>
                <a:effectLst/>
              </a:rPr>
              <a:t>Po-Kai Huang		[3C]</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1045r1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35.3.12.6			Ming Gan		[7C]</a:t>
            </a:r>
            <a:endParaRPr lang="en-US" sz="1200" b="0" i="0" u="none" strike="noStrike" kern="1200" dirty="0">
              <a:solidFill>
                <a:srgbClr val="00B050"/>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1003r0</a:t>
            </a:r>
            <a:r>
              <a:rPr lang="en-US" sz="1400" b="0" i="0" u="none" strike="noStrike" kern="1200" dirty="0">
                <a:solidFill>
                  <a:srgbClr val="000000"/>
                </a:solidFill>
                <a:effectLst/>
                <a:ea typeface="MS Gothic" panose="020B0609070205080204" pitchFamily="49" charset="-128"/>
              </a:rPr>
              <a:t> LB266: CR for ML IE rules 				Abhishek Patil Pending  [78C SP]</a:t>
            </a:r>
          </a:p>
          <a:p>
            <a:pPr lvl="1">
              <a:buFont typeface="Arial" panose="020B0604020202020204" pitchFamily="34" charset="0"/>
              <a:buChar char="•"/>
            </a:pPr>
            <a:r>
              <a:rPr lang="en-US" sz="1400" kern="1200" dirty="0">
                <a:ea typeface="MS Gothic" panose="020B0609070205080204" pitchFamily="49" charset="-128"/>
                <a:hlinkClick r:id="rId3"/>
              </a:rPr>
              <a:t>1012r2</a:t>
            </a:r>
            <a:r>
              <a:rPr lang="en-US" sz="1400" kern="1200" dirty="0">
                <a:ea typeface="MS Gothic" panose="020B0609070205080204" pitchFamily="49" charset="-128"/>
              </a:rPr>
              <a:t> CRs for 11be D2.0 Probe Request ML element CIDs 	Rojan Chitrakar 	[1C SP]</a:t>
            </a:r>
            <a:endParaRPr lang="en-US" sz="1400" kern="1200" dirty="0">
              <a:ea typeface="MS Gothic" panose="020B0609070205080204" pitchFamily="49" charset="-128"/>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4"/>
              </a:rPr>
              <a:t>1097r0</a:t>
            </a:r>
            <a:r>
              <a:rPr lang="en-US" sz="1400" dirty="0"/>
              <a:t> LB266 CR for CIDs related to 9.4.2.170		Laurent Cariou		[15C 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5"/>
              </a:rPr>
              <a:t>1032r0</a:t>
            </a:r>
            <a:r>
              <a:rPr lang="en-US" sz="1400" b="0" i="0" u="none" strike="noStrike" kern="1200" dirty="0">
                <a:solidFill>
                  <a:srgbClr val="000000"/>
                </a:solidFill>
                <a:effectLst/>
                <a:ea typeface="MS Gothic" panose="020B0609070205080204" pitchFamily="49" charset="-128"/>
              </a:rPr>
              <a:t> CR for 35.3.3 						Po-Kai Huang </a:t>
            </a:r>
            <a:r>
              <a:rPr lang="en-US" sz="1400" b="0" i="1" u="none" strike="noStrike" kern="1200" dirty="0">
                <a:solidFill>
                  <a:srgbClr val="000000"/>
                </a:solidFill>
                <a:effectLst/>
                <a:ea typeface="MS Gothic" panose="020B0609070205080204" pitchFamily="49" charset="-128"/>
              </a:rPr>
              <a:t> 		</a:t>
            </a:r>
            <a:r>
              <a:rPr lang="en-US" sz="1400" b="0" u="none" strike="noStrike" kern="1200" dirty="0">
                <a:solidFill>
                  <a:srgbClr val="000000"/>
                </a:solidFill>
                <a:effectLst/>
                <a:ea typeface="MS Gothic" panose="020B0609070205080204" pitchFamily="49" charset="-128"/>
              </a:rPr>
              <a:t>[</a:t>
            </a:r>
            <a:r>
              <a:rPr lang="en-US" sz="1400" b="0" i="0" u="none" strike="noStrike" kern="1200" dirty="0">
                <a:solidFill>
                  <a:srgbClr val="000000"/>
                </a:solidFill>
                <a:effectLst/>
                <a:ea typeface="MS Gothic" panose="020B0609070205080204" pitchFamily="49" charset="-128"/>
              </a:rPr>
              <a:t>22C]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6"/>
              </a:rPr>
              <a:t>1059r1</a:t>
            </a:r>
            <a:r>
              <a:rPr lang="en-US" sz="1400" b="0" i="0" u="none" strike="noStrike" kern="1200" dirty="0">
                <a:solidFill>
                  <a:srgbClr val="000000"/>
                </a:solidFill>
                <a:effectLst/>
                <a:ea typeface="MS Gothic" panose="020B0609070205080204" pitchFamily="49" charset="-128"/>
              </a:rPr>
              <a:t> LB266-CR-for-10.8 					Jason Y. Guo Pending 	[9C]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7"/>
              </a:rPr>
              <a:t>1007r0</a:t>
            </a:r>
            <a:r>
              <a:rPr lang="en-US" sz="1400" b="0" i="0" u="none" strike="noStrike" kern="1200" dirty="0">
                <a:solidFill>
                  <a:srgbClr val="000000"/>
                </a:solidFill>
                <a:effectLst/>
                <a:ea typeface="MS Gothic" panose="020B0609070205080204" pitchFamily="49" charset="-128"/>
              </a:rPr>
              <a:t> LB266: CR for MBSSID operation with MLO 	Abhishek Patil  		[7C]</a:t>
            </a:r>
            <a:endParaRPr lang="en-US" sz="1400" kern="1200" dirty="0">
              <a:ea typeface="MS Gothic" panose="020B0609070205080204" pitchFamily="49" charset="-128"/>
            </a:endParaRP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103944</TotalTime>
  <Words>5038</Words>
  <Application>Microsoft Office PowerPoint</Application>
  <PresentationFormat>On-screen Show (4:3)</PresentationFormat>
  <Paragraphs>987</Paragraphs>
  <Slides>43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2022-07-13T18:55:32Z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