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7" r:id="rId25"/>
    <p:sldId id="364" r:id="rId26"/>
    <p:sldId id="334" r:id="rId27"/>
    <p:sldId id="335" r:id="rId28"/>
    <p:sldId id="346" r:id="rId29"/>
    <p:sldId id="365" r:id="rId30"/>
    <p:sldId id="348" r:id="rId31"/>
    <p:sldId id="349" r:id="rId32"/>
    <p:sldId id="350" r:id="rId33"/>
    <p:sldId id="351" r:id="rId34"/>
    <p:sldId id="352" r:id="rId35"/>
    <p:sldId id="357" r:id="rId36"/>
    <p:sldId id="358" r:id="rId37"/>
    <p:sldId id="353" r:id="rId38"/>
    <p:sldId id="359" r:id="rId39"/>
    <p:sldId id="360" r:id="rId40"/>
    <p:sldId id="355" r:id="rId41"/>
    <p:sldId id="356" r:id="rId42"/>
    <p:sldId id="362"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553" dt="2022-07-13T16:03:01.2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3T16:06:17.010" v="3704" actId="6549"/>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3T16:04:02.893" v="3702" actId="13926"/>
        <pc:sldMkLst>
          <pc:docMk/>
          <pc:sldMk cId="3976818858" sldId="269"/>
        </pc:sldMkLst>
        <pc:graphicFrameChg chg="modGraphic">
          <ac:chgData name="Alfred Asterjadhi" userId="39de57b9-85c0-4fd1-aaac-8ca2b6560ad0" providerId="ADAL" clId="{5D630037-3A1D-4EAB-A2F7-8287BE507CB3}" dt="2022-07-13T16:04:02.893" v="3702"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3T16:00:19.847" v="3577"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3T16:00:19.847" v="3577"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16:03:42.199" v="3698" actId="13926"/>
        <pc:sldMkLst>
          <pc:docMk/>
          <pc:sldMk cId="4066268139" sldId="360"/>
        </pc:sldMkLst>
        <pc:spChg chg="mod">
          <ac:chgData name="Alfred Asterjadhi" userId="39de57b9-85c0-4fd1-aaac-8ca2b6560ad0" providerId="ADAL" clId="{5D630037-3A1D-4EAB-A2F7-8287BE507CB3}" dt="2022-07-13T16:03:42.199" v="3698"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16:03:23.352" v="3697" actId="2057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3T02:56:44.637" v="3229" actId="2057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3T02:56:44.637" v="3229" actId="2057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3T15:49:22.078" v="3517" actId="2057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3T15:49:22.078" v="3517" actId="2057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2T14:35:41.259" v="2665"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2T14:35:41.259" v="2665"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3T15:49:33.081" v="3524" actId="2057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3T15:49:33.081" v="3524" actId="2057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3T15:47:52.954" v="3488" actId="207"/>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3T15:47:52.954" v="3488" actId="207"/>
          <ac:graphicFrameMkLst>
            <pc:docMk/>
            <pc:sldMk cId="1532969397" sldId="367"/>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3T16:06:17.010" v="3704" actId="6549"/>
        <pc:sldMasterMkLst>
          <pc:docMk/>
          <pc:sldMasterMk cId="0" sldId="2147483648"/>
        </pc:sldMasterMkLst>
        <pc:spChg chg="mod">
          <ac:chgData name="Alfred Asterjadhi" userId="39de57b9-85c0-4fd1-aaac-8ca2b6560ad0" providerId="ADAL" clId="{5D630037-3A1D-4EAB-A2F7-8287BE507CB3}" dt="2022-07-13T16:06:17.010" v="3704"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2-00-00be-lb266-cr-for-9-3-1-22-9.docx" TargetMode="External"/><Relationship Id="rId13"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12" Type="http://schemas.openxmlformats.org/officeDocument/2006/relationships/hyperlink" Target="https://mentor.ieee.org/802.11/dcn/22/11-22-1007-00-00be-lb266-cr-for-mbssid-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11" Type="http://schemas.openxmlformats.org/officeDocument/2006/relationships/hyperlink" Target="https://mentor.ieee.org/802.11/dcn/22/11-22-1005-00-00be-lb266-cr-for-ba-operation-with-mlo.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4-00-00be-lb266-cr-for-ps-operation-with-mlo.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3-00-00be-lb266-cr-for-ml-ie-rule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3-00-00be-ap-link-disablement.docx" TargetMode="External"/><Relationship Id="rId13"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9-00-00be-lb266-cr-for-clause-9-3-3.docx" TargetMode="External"/><Relationship Id="rId12"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30-00-00be-lb266-cr-for-36-3-2-5-20-mhz-operating-non-ap-stas.docx" TargetMode="External"/><Relationship Id="rId10"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4-00-00be-lb266-crs-on-cca-sensitivity.docx" TargetMode="External"/><Relationship Id="rId14"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1045-00-00be-lb266-cr-for-subclause-35-3-12-6.docx" TargetMode="External"/><Relationship Id="rId13" Type="http://schemas.openxmlformats.org/officeDocument/2006/relationships/hyperlink" Target="https://mentor.ieee.org/802.11/dcn/22/11-22-1051-00-00be-lb266-cr-for-twt.docx" TargetMode="External"/><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44-00-00be-lb266-cr-on-annex-z-part-1.doc" TargetMode="External"/><Relationship Id="rId12" Type="http://schemas.openxmlformats.org/officeDocument/2006/relationships/hyperlink" Target="https://mentor.ieee.org/802.11/dcn/22/11-22-1049-00-00be-lb266-cr-pifs-error-recovery.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3-00-00be-lb266-cr-on-more-data-ack.docx" TargetMode="External"/><Relationship Id="rId11" Type="http://schemas.openxmlformats.org/officeDocument/2006/relationships/hyperlink" Target="https://mentor.ieee.org/802.11/dcn/22/11-22-1048-00-00be-lb266-cr-320mhz-indication-in-non-ht-duplicated-frame.docx" TargetMode="External"/><Relationship Id="rId5" Type="http://schemas.openxmlformats.org/officeDocument/2006/relationships/hyperlink" Target="https://mentor.ieee.org/802.11/dcn/22/11-22-1042-00-00be-lb266-caluse3-2-cids-part-1.doc" TargetMode="External"/><Relationship Id="rId10" Type="http://schemas.openxmlformats.org/officeDocument/2006/relationships/hyperlink" Target="https://mentor.ieee.org/802.11/dcn/22/11-22-1047-00-00be-lb266-cr-for-subclause-9-3-3-8.docx" TargetMode="External"/><Relationship Id="rId4" Type="http://schemas.openxmlformats.org/officeDocument/2006/relationships/hyperlink" Target="https://mentor.ieee.org/802.11/dcn/22/11-22-1036-00-00be-lb266-cr-for-35-9-2-1-latency-sensitive-traffic-differentiation.docx" TargetMode="External"/><Relationship Id="rId9" Type="http://schemas.openxmlformats.org/officeDocument/2006/relationships/hyperlink" Target="https://mentor.ieee.org/802.11/dcn/22/11-22-1046-00-00be-lb266-cr-for-subclause-9-4-2-199.docx" TargetMode="External"/><Relationship Id="rId14" Type="http://schemas.openxmlformats.org/officeDocument/2006/relationships/hyperlink" Target="https://mentor.ieee.org/802.11/dcn/22/11-22-1052-00-00be-end-time-alignment-of-sync-ppdus-medium-access-cid-12415-12426-12431.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059-01-00be-lb266-cr-for-10-8.docx" TargetMode="External"/><Relationship Id="rId13" Type="http://schemas.openxmlformats.org/officeDocument/2006/relationships/hyperlink" Target="https://mentor.ieee.org/802.11/dcn/22/11-22-1076-01-00be-lb266-cr-for-36-2-2-ru-allocation.docx" TargetMode="External"/><Relationship Id="rId3" Type="http://schemas.openxmlformats.org/officeDocument/2006/relationships/hyperlink" Target="https://mentor.ieee.org/802.11/dcn/22/11-22-1027-02-00be-d2-0-comment-resolution-on-u-sig-part-1.docx" TargetMode="External"/><Relationship Id="rId7" Type="http://schemas.openxmlformats.org/officeDocument/2006/relationships/hyperlink" Target="https://mentor.ieee.org/802.11/dcn/22/11-22-1058-00-00be-lb266-cr-for-clause-36-2-12-5.docx" TargetMode="External"/><Relationship Id="rId12" Type="http://schemas.openxmlformats.org/officeDocument/2006/relationships/hyperlink" Target="https://mentor.ieee.org/802.11/dcn/22/11-22-1073-01-00be-lb266-cr-for-35-13-intra-ppdu-power-save.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7-00-00be-lb266-cr-for-cid-11284.docx" TargetMode="External"/><Relationship Id="rId11" Type="http://schemas.openxmlformats.org/officeDocument/2006/relationships/hyperlink" Target="https://mentor.ieee.org/802.11/dcn/22/11-22-1064-00-00be-lb266-cr-for-9-4-2-313-5-eht-ppe-thresholds-field.docx" TargetMode="External"/><Relationship Id="rId5" Type="http://schemas.openxmlformats.org/officeDocument/2006/relationships/hyperlink" Target="https://mentor.ieee.org/802.11/dcn/22/11-22-1056-00-00be-lb266-cr-on-cid-12155.docx" TargetMode="External"/><Relationship Id="rId15" Type="http://schemas.openxmlformats.org/officeDocument/2006/relationships/hyperlink" Target="https://mentor.ieee.org/802.11/dcn/22/11-22-1092-00-00be-cr-on-cid-11819.doc" TargetMode="External"/><Relationship Id="rId10" Type="http://schemas.openxmlformats.org/officeDocument/2006/relationships/hyperlink" Target="https://mentor.ieee.org/802.11/dcn/22/11-22-1063-01-00be-lb266-cr-for-36-3-16-transmit-requirements.docx" TargetMode="External"/><Relationship Id="rId4" Type="http://schemas.openxmlformats.org/officeDocument/2006/relationships/hyperlink" Target="https://mentor.ieee.org/802.11/dcn/22/11-22-1055-00-00be-lb266-cr-for-35-3-16-5-1-part-1.docx" TargetMode="External"/><Relationship Id="rId9" Type="http://schemas.openxmlformats.org/officeDocument/2006/relationships/hyperlink" Target="https://mentor.ieee.org/802.11/dcn/22/11-22-1062-00-00be-lb266-cr-for-section-9-3-1-19-part1.doc" TargetMode="External"/><Relationship Id="rId14" Type="http://schemas.openxmlformats.org/officeDocument/2006/relationships/hyperlink" Target="https://mentor.ieee.org/802.11/dcn/22/11-22-1080-00-00be-lb266-cr-on-eht-phy-introduction-1.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2" Type="http://schemas.openxmlformats.org/officeDocument/2006/relationships/hyperlink" Target="https://mentor.ieee.org/802.11/dcn/22/11-22-1066-01-00be-d2-0-comment-resolution-on-u-sig-part-2.doc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113-00-00be-lb266-cr-for-cids-related-to-35-11.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7" Type="http://schemas.openxmlformats.org/officeDocument/2006/relationships/hyperlink" Target="https://mentor.ieee.org/802.11/dcn/22/11-22-1048-00-00be-lb266-cr-320mhz-indication-in-non-ht-duplicated-frame.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80-00-00be-lb266-cr-on-eht-phy-introduction-1.docx" TargetMode="External"/><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0-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0-00be-lb266-cr-for-36-3-16-transmit-requirements.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023-00-00be-ap-link-disablement.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26-00-00be-cr-for-misc-cids-for-35-3-12-4.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2/11-22-1066-00-00be-d2-0-comment-resolution-on-u-sig-part-2.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23-00-00be-ap-link-disab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12-00-00be-crs-for-11be-d2-0-probe-request-ml-element-cids.docx" TargetMode="External"/><Relationship Id="rId4" Type="http://schemas.openxmlformats.org/officeDocument/2006/relationships/hyperlink" Target="https://mentor.ieee.org/802.11/dcn/22/11-22-1003-00-00be-lb266-cr-for-ml-ie-rules.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0-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0-00be-lb266-cr-for-cids-related-to-35-11.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97-00-00be-lb266-cr-for-cids-related-to-9-4-2-170.docx" TargetMode="External"/><Relationship Id="rId7" Type="http://schemas.openxmlformats.org/officeDocument/2006/relationships/hyperlink" Target="https://mentor.ieee.org/802.11/dcn/22/11-22-1051-00-00be-lb266-cr-for-twt.docx" TargetMode="External"/><Relationship Id="rId2" Type="http://schemas.openxmlformats.org/officeDocument/2006/relationships/hyperlink" Target="https://mentor.ieee.org/802.11/dcn/22/11-22-1003-00-00be-lb266-cr-for-ml-ie-rule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7-00-00be-lb266-cr-for-mbssid-operation-with-mlo.docx" TargetMode="External"/><Relationship Id="rId5" Type="http://schemas.openxmlformats.org/officeDocument/2006/relationships/hyperlink" Target="https://mentor.ieee.org/802.11/dcn/22/11-22-1059-01-00be-lb266-cr-for-10-8.docx" TargetMode="External"/><Relationship Id="rId4" Type="http://schemas.openxmlformats.org/officeDocument/2006/relationships/hyperlink" Target="https://mentor.ieee.org/802.11/dcn/22/11-22-1032-00-00be-cr-for-35-3-3.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765025893"/>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00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highlight>
                            <a:srgbClr val="00FF00"/>
                          </a:highlight>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00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a:t>
                      </a:r>
                      <a:r>
                        <a:rPr lang="en-US" sz="1800" b="0" kern="1200" noProof="0" dirty="0">
                          <a:solidFill>
                            <a:schemeClr val="tx1"/>
                          </a:solidFill>
                          <a:highlight>
                            <a:srgbClr val="FFFF00"/>
                          </a:highlight>
                        </a:rPr>
                        <a:t>MAC/PHY</a:t>
                      </a:r>
                      <a:r>
                        <a:rPr lang="en-US" sz="1800" b="0" kern="1200" noProof="0" dirty="0">
                          <a:solidFill>
                            <a:schemeClr val="tx1"/>
                          </a:solidFill>
                        </a:rPr>
                        <a:t>]</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45899983"/>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1000r0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1001r0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hlinkClick r:id="rId9"/>
                        </a:rPr>
                        <a:t>1003r0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 SP</a:t>
                      </a:r>
                    </a:p>
                  </a:txBody>
                  <a:tcPr marL="9525" marR="9525" marT="9525" marB="0" anchor="b"/>
                </a:tc>
                <a:tc>
                  <a:txBody>
                    <a:bodyPr/>
                    <a:lstStyle/>
                    <a:p>
                      <a:pPr algn="ctr" fontAlgn="b"/>
                      <a:r>
                        <a:rPr lang="en-US" sz="1200" b="0" kern="1200" dirty="0">
                          <a:solidFill>
                            <a:schemeClr val="tx1"/>
                          </a:solidFill>
                          <a:latin typeface="+mn-lt"/>
                          <a:ea typeface="+mn-ea"/>
                          <a:cs typeface="+mn-cs"/>
                        </a:rPr>
                        <a:t>78</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hlinkClick r:id="rId12"/>
                        </a:rPr>
                        <a:t>1007r0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2979324"/>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i="1" dirty="0">
                          <a:solidFill>
                            <a:srgbClr val="7030A0"/>
                          </a:solidFill>
                          <a:effectLst/>
                          <a:hlinkClick r:id="rId3">
                            <a:extLst>
                              <a:ext uri="{A12FA001-AC4F-418D-AE19-62706E023703}">
                                <ahyp:hlinkClr xmlns:ahyp="http://schemas.microsoft.com/office/drawing/2018/hyperlinkcolor" val="tx"/>
                              </a:ext>
                            </a:extLst>
                          </a:hlinkClick>
                        </a:rPr>
                        <a:t>1012r1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CRs for 11be D2.0 Probe Request ML element CIDs</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Rojan Chitrakar</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John Wullert</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13</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6">
                            <a:extLst>
                              <a:ext uri="{A12FA001-AC4F-418D-AE19-62706E023703}">
                                <ahyp:hlinkClr xmlns:ahyp="http://schemas.microsoft.com/office/drawing/2018/hyperlinkcolor" val="tx"/>
                              </a:ext>
                            </a:extLst>
                          </a:hlinkClick>
                        </a:rPr>
                        <a:t>1016r0</a:t>
                      </a:r>
                      <a:endParaRPr lang="en-US" sz="1200" b="0" i="1" dirty="0">
                        <a:solidFill>
                          <a:srgbClr val="7030A0"/>
                        </a:solidFill>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1019r2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1023r5</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AP Link Disablement </a:t>
                      </a:r>
                    </a:p>
                  </a:txBody>
                  <a:tcPr marL="9525" marR="9525" marT="9525" marB="0" anchor="b"/>
                </a:tc>
                <a:tc>
                  <a:txBody>
                    <a:bodyPr/>
                    <a:lstStyle/>
                    <a:p>
                      <a:pPr algn="ctr" fontAlgn="b"/>
                      <a:r>
                        <a:rPr lang="en-US" sz="1200" b="0" i="1" kern="1200" dirty="0">
                          <a:solidFill>
                            <a:srgbClr val="7030A0"/>
                          </a:solidFill>
                          <a:latin typeface="+mn-lt"/>
                          <a:ea typeface="+mn-ea"/>
                          <a:cs typeface="+mn-cs"/>
                        </a:rPr>
                        <a:t>Pooya Monajemi</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rgbClr val="FFC000"/>
                          </a:solidFill>
                          <a:latin typeface="+mn-lt"/>
                          <a:ea typeface="+mn-ea"/>
                          <a:cs typeface="+mn-cs"/>
                          <a:hlinkClick r:id="rId11">
                            <a:extLst>
                              <a:ext uri="{A12FA001-AC4F-418D-AE19-62706E023703}">
                                <ahyp:hlinkClr xmlns:ahyp="http://schemas.microsoft.com/office/drawing/2018/hyperlinkcolor" val="tx"/>
                              </a:ext>
                            </a:extLst>
                          </a:hlinkClick>
                        </a:rPr>
                        <a:t>1026r0</a:t>
                      </a:r>
                      <a:endParaRPr lang="en-US" sz="1200" b="0" kern="1200" dirty="0">
                        <a:solidFill>
                          <a:srgbClr val="FFC000"/>
                        </a:solidFill>
                        <a:latin typeface="+mn-lt"/>
                        <a:ea typeface="+mn-ea"/>
                        <a:cs typeface="+mn-cs"/>
                      </a:endParaRPr>
                    </a:p>
                  </a:txBody>
                  <a:tcPr marL="0" marR="9525" marT="9525" marB="0" anchor="b"/>
                </a:tc>
                <a:tc>
                  <a:txBody>
                    <a:bodyPr/>
                    <a:lstStyle/>
                    <a:p>
                      <a:pPr algn="l" fontAlgn="b"/>
                      <a:r>
                        <a:rPr lang="en-US" sz="1200" b="0" kern="1200" dirty="0">
                          <a:solidFill>
                            <a:srgbClr val="FFC000"/>
                          </a:solidFill>
                          <a:latin typeface="+mn-lt"/>
                          <a:ea typeface="+mn-ea"/>
                          <a:cs typeface="+mn-cs"/>
                        </a:rPr>
                        <a:t>CR for </a:t>
                      </a:r>
                      <a:r>
                        <a:rPr lang="en-US" sz="1200" b="0" kern="1200" dirty="0" err="1">
                          <a:solidFill>
                            <a:srgbClr val="FFC000"/>
                          </a:solidFill>
                          <a:latin typeface="+mn-lt"/>
                          <a:ea typeface="+mn-ea"/>
                          <a:cs typeface="+mn-cs"/>
                        </a:rPr>
                        <a:t>misc</a:t>
                      </a:r>
                      <a:r>
                        <a:rPr lang="en-US" sz="1200" b="0" kern="1200" dirty="0">
                          <a:solidFill>
                            <a:srgbClr val="FFC000"/>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FFC000"/>
                          </a:solidFill>
                          <a:latin typeface="+mn-lt"/>
                          <a:ea typeface="+mn-ea"/>
                          <a:cs typeface="+mn-cs"/>
                        </a:rPr>
                        <a:t>Laurent Cariou</a:t>
                      </a:r>
                    </a:p>
                  </a:txBody>
                  <a:tcPr marL="9525" marR="9525" marT="9525" marB="0" anchor="b"/>
                </a:tc>
                <a:tc>
                  <a:txBody>
                    <a:bodyPr/>
                    <a:lstStyle/>
                    <a:p>
                      <a:pPr algn="ctr" fontAlgn="b"/>
                      <a:r>
                        <a:rPr lang="en-US" sz="1200" b="0" kern="1200" dirty="0">
                          <a:solidFill>
                            <a:srgbClr val="FFC000"/>
                          </a:solidFill>
                          <a:latin typeface="+mn-lt"/>
                          <a:ea typeface="+mn-ea"/>
                          <a:cs typeface="+mn-cs"/>
                        </a:rPr>
                        <a:t>SP ran</a:t>
                      </a:r>
                    </a:p>
                  </a:txBody>
                  <a:tcPr marL="9525" marR="9525" marT="9525" marB="0" anchor="b"/>
                </a:tc>
                <a:tc>
                  <a:txBody>
                    <a:bodyPr/>
                    <a:lstStyle/>
                    <a:p>
                      <a:pPr algn="ctr" fontAlgn="b"/>
                      <a:r>
                        <a:rPr lang="en-US" sz="1200" b="0" kern="1200" dirty="0">
                          <a:solidFill>
                            <a:srgbClr val="FFC000"/>
                          </a:solidFill>
                          <a:latin typeface="+mn-lt"/>
                          <a:ea typeface="+mn-ea"/>
                          <a:cs typeface="+mn-cs"/>
                        </a:rPr>
                        <a:t>6</a:t>
                      </a:r>
                    </a:p>
                  </a:txBody>
                  <a:tcPr marL="9525" marR="9525" marT="9525" marB="0" anchor="b"/>
                </a:tc>
                <a:tc>
                  <a:txBody>
                    <a:bodyPr/>
                    <a:lstStyle/>
                    <a:p>
                      <a:pPr algn="ctr" fontAlgn="b"/>
                      <a:r>
                        <a:rPr lang="en-US" sz="1200" b="0" kern="1200" dirty="0">
                          <a:solidFill>
                            <a:srgbClr val="FFC000"/>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3"/>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kumimoji="0" lang="en-US" sz="1200" b="0" i="0" u="none" strike="noStrike" kern="1200" cap="none" spc="0" normalizeH="0" baseline="0" noProof="0" dirty="0">
                          <a:ln>
                            <a:noFill/>
                          </a:ln>
                          <a:solidFill>
                            <a:schemeClr val="tx1"/>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i="1"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1029r2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18</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5">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75553706"/>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1042r0</a:t>
                      </a:r>
                      <a:endParaRPr lang="en-US" sz="1200" b="0" i="1" kern="1200" dirty="0">
                        <a:solidFill>
                          <a:srgbClr val="7030A0"/>
                        </a:solidFill>
                        <a:latin typeface="+mn-lt"/>
                        <a:ea typeface="+mn-ea"/>
                        <a:cs typeface="+mn-cs"/>
                      </a:endParaRPr>
                    </a:p>
                  </a:txBody>
                  <a:tcPr marL="0" marR="9525" marT="9525" marB="0" anchor="b"/>
                </a:tc>
                <a:tc>
                  <a:txBody>
                    <a:bodyPr/>
                    <a:lstStyle/>
                    <a:p>
                      <a:pPr algn="l"/>
                      <a:r>
                        <a:rPr lang="en-US" sz="1200" b="0" i="1" dirty="0">
                          <a:solidFill>
                            <a:srgbClr val="7030A0"/>
                          </a:solidFill>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hlinkClick r:id="rId6"/>
                        </a:rPr>
                        <a:t>1043</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1"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1044</a:t>
                      </a:r>
                      <a:r>
                        <a:rPr lang="en-US" sz="1200" b="0" i="1"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on Annex Z-part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Ross Jian Yu</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1"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1045</a:t>
                      </a:r>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35.3.12.6</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hlinkClick r:id="rId9"/>
                        </a:rPr>
                        <a:t>1046</a:t>
                      </a:r>
                      <a:r>
                        <a:rPr lang="en-US" sz="1200" b="0" kern="1200" dirty="0">
                          <a:solidFill>
                            <a:schemeClr val="tx1"/>
                          </a:solidFill>
                          <a:latin typeface="+mn-lt"/>
                          <a:ea typeface="+mn-ea"/>
                          <a:cs typeface="+mn-cs"/>
                          <a:hlinkClick r:id="rId9"/>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1047</a:t>
                      </a:r>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subclause 9.3.3.8</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Ming Gan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1048</a:t>
                      </a:r>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320MHz indication in non-HT duplicated frame</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Yunbo Li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1049</a:t>
                      </a:r>
                      <a:r>
                        <a:rPr lang="en-US" sz="1200" b="0" kern="1200" dirty="0">
                          <a:solidFill>
                            <a:schemeClr val="tx1"/>
                          </a:solidFill>
                          <a:latin typeface="+mn-lt"/>
                          <a:ea typeface="+mn-ea"/>
                          <a:cs typeface="+mn-cs"/>
                          <a:hlinkClick r:id="rId12"/>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hlinkClick r:id="rId13"/>
                        </a:rPr>
                        <a:t>1051</a:t>
                      </a:r>
                      <a:r>
                        <a:rPr lang="en-US" sz="1200" b="0" kern="1200" dirty="0">
                          <a:solidFill>
                            <a:schemeClr val="tx1"/>
                          </a:solidFill>
                          <a:latin typeface="+mn-lt"/>
                          <a:ea typeface="+mn-ea"/>
                          <a:cs typeface="+mn-cs"/>
                          <a:hlinkClick r:id="rId13"/>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14"/>
                        </a:rPr>
                        <a:t>1052</a:t>
                      </a:r>
                      <a:r>
                        <a:rPr lang="en-US" sz="1200" b="0" kern="1200" dirty="0">
                          <a:solidFill>
                            <a:schemeClr val="tx1"/>
                          </a:solidFill>
                          <a:latin typeface="+mn-lt"/>
                          <a:ea typeface="+mn-ea"/>
                          <a:cs typeface="+mn-cs"/>
                          <a:hlinkClick r:id="rId14"/>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49592084"/>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1053r0</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CR for 9.4.2.1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1027</a:t>
                      </a:r>
                      <a:r>
                        <a:rPr lang="en-US" sz="1200" b="0" i="1" dirty="0">
                          <a:solidFill>
                            <a:srgbClr val="7030A0"/>
                          </a:solidFill>
                          <a:effectLst/>
                          <a:hlinkClick r:id="rId3">
                            <a:extLst>
                              <a:ext uri="{A12FA001-AC4F-418D-AE19-62706E023703}">
                                <ahyp:hlinkClr xmlns:ahyp="http://schemas.microsoft.com/office/drawing/2018/hyperlinkcolor" val="tx"/>
                              </a:ext>
                            </a:extLst>
                          </a:hlinkClick>
                        </a:rPr>
                        <a:t>r2</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D2.0 Comment Resolution on U-SIG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Alice Chen</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1055r1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35.3.16.5.1 Part 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Yongho Seok</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7</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7030A0"/>
                          </a:solidFill>
                          <a:effectLst/>
                          <a:hlinkClick r:id="rId5">
                            <a:extLst>
                              <a:ext uri="{A12FA001-AC4F-418D-AE19-62706E023703}">
                                <ahyp:hlinkClr xmlns:ahyp="http://schemas.microsoft.com/office/drawing/2018/hyperlinkcolor" val="tx"/>
                              </a:ext>
                            </a:extLst>
                          </a:hlinkClick>
                        </a:rPr>
                        <a:t>1056r0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7030A0"/>
                          </a:solidFill>
                          <a:effectLst/>
                          <a:hlinkClick r:id="rId7">
                            <a:extLst>
                              <a:ext uri="{A12FA001-AC4F-418D-AE19-62706E023703}">
                                <ahyp:hlinkClr xmlns:ahyp="http://schemas.microsoft.com/office/drawing/2018/hyperlinkcolor" val="tx"/>
                              </a:ext>
                            </a:extLst>
                          </a:hlinkClick>
                        </a:rPr>
                        <a:t>1058r1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hlinkClick r:id="rId8"/>
                        </a:rPr>
                        <a:t>1059r1</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1062r1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Genadiy Tsodik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1063r1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1064r0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hlinkClick r:id="rId12"/>
                        </a:rPr>
                        <a:t>1073r1</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i="1" dirty="0">
                          <a:solidFill>
                            <a:srgbClr val="7030A0"/>
                          </a:solidFill>
                          <a:effectLst/>
                          <a:hlinkClick r:id="rId13">
                            <a:extLst>
                              <a:ext uri="{A12FA001-AC4F-418D-AE19-62706E023703}">
                                <ahyp:hlinkClr xmlns:ahyp="http://schemas.microsoft.com/office/drawing/2018/hyperlinkcolor" val="tx"/>
                              </a:ext>
                            </a:extLst>
                          </a:hlinkClick>
                        </a:rPr>
                        <a:t>1076r1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latin typeface="+mn-lt"/>
                          <a:ea typeface="+mn-ea"/>
                          <a:cs typeface="+mn-cs"/>
                        </a:rPr>
                        <a:t>Mengshi</a:t>
                      </a:r>
                      <a:r>
                        <a:rPr lang="en-US" sz="1200" b="0" i="1" kern="1200" dirty="0">
                          <a:solidFill>
                            <a:srgbClr val="7030A0"/>
                          </a:solidFill>
                          <a:latin typeface="+mn-lt"/>
                          <a:ea typeface="+mn-ea"/>
                          <a:cs typeface="+mn-cs"/>
                        </a:rPr>
                        <a:t> Hu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1"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1080r1</a:t>
                      </a:r>
                      <a:endParaRPr lang="en-US" sz="1200" b="0" i="1" kern="1200" dirty="0">
                        <a:solidFill>
                          <a:srgbClr val="7030A0"/>
                        </a:solidFill>
                        <a:effectLst/>
                        <a:latin typeface="+mn-lt"/>
                        <a:ea typeface="+mn-ea"/>
                        <a:cs typeface="+mn-cs"/>
                      </a:endParaRPr>
                    </a:p>
                  </a:txBody>
                  <a:tcPr anchor="ctr"/>
                </a:tc>
                <a:tc>
                  <a:txBody>
                    <a:bodyPr/>
                    <a:lstStyle/>
                    <a:p>
                      <a:pPr algn="l" fontAlgn="b"/>
                      <a:r>
                        <a:rPr lang="en-US" sz="1200" b="0" i="1" kern="1200" dirty="0">
                          <a:solidFill>
                            <a:srgbClr val="7030A0"/>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Kanke Wu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1" kern="1200" dirty="0">
                          <a:solidFill>
                            <a:srgbClr val="7030A0"/>
                          </a:solidFill>
                          <a:effectLst/>
                          <a:latin typeface="+mn-lt"/>
                          <a:ea typeface="+mn-ea"/>
                          <a:cs typeface="+mn-cs"/>
                          <a:hlinkClick r:id="rId15">
                            <a:extLst>
                              <a:ext uri="{A12FA001-AC4F-418D-AE19-62706E023703}">
                                <ahyp:hlinkClr xmlns:ahyp="http://schemas.microsoft.com/office/drawing/2018/hyperlinkcolor" val="tx"/>
                              </a:ext>
                            </a:extLst>
                          </a:hlinkClick>
                        </a:rPr>
                        <a:t>1092r0</a:t>
                      </a:r>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CR on CID 11819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Ross Jian Yu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1478639"/>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1066r1</a:t>
                      </a:r>
                      <a:endParaRPr lang="en-US" sz="1200" b="0" i="1" dirty="0">
                        <a:solidFill>
                          <a:srgbClr val="7030A0"/>
                        </a:solidFill>
                        <a:effectLst/>
                      </a:endParaRPr>
                    </a:p>
                  </a:txBody>
                  <a:tcPr anchor="ctr"/>
                </a:tc>
                <a:tc>
                  <a:txBody>
                    <a:bodyPr/>
                    <a:lstStyle/>
                    <a:p>
                      <a:pPr algn="l"/>
                      <a:r>
                        <a:rPr lang="en-US" sz="1200" b="0" i="1" dirty="0">
                          <a:solidFill>
                            <a:srgbClr val="7030A0"/>
                          </a:solidFill>
                          <a:effectLst/>
                        </a:rPr>
                        <a:t>D2.0 Comment Resolution on U-SIG Part 2</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6</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hlinkClick r:id="rId3"/>
                        </a:rPr>
                        <a:t>1097r0</a:t>
                      </a:r>
                      <a:endParaRPr lang="en-US" sz="1200" b="0" dirty="0">
                        <a:effectLst/>
                      </a:endParaRPr>
                    </a:p>
                  </a:txBody>
                  <a:tcPr anchor="ctr"/>
                </a:tc>
                <a:tc>
                  <a:txBody>
                    <a:bodyPr/>
                    <a:lstStyle/>
                    <a:p>
                      <a:pPr algn="l"/>
                      <a:r>
                        <a:rPr lang="en-US" sz="1200" b="0" dirty="0">
                          <a:effectLst/>
                        </a:rPr>
                        <a:t>LB266 CR for CIDs related to 9.4.2.170</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1" dirty="0">
                          <a:solidFill>
                            <a:srgbClr val="7030A0"/>
                          </a:solidFill>
                          <a:effectLst/>
                          <a:hlinkClick r:id="rId4">
                            <a:extLst>
                              <a:ext uri="{A12FA001-AC4F-418D-AE19-62706E023703}">
                                <ahyp:hlinkClr xmlns:ahyp="http://schemas.microsoft.com/office/drawing/2018/hyperlinkcolor" val="tx"/>
                              </a:ext>
                            </a:extLst>
                          </a:hlinkClick>
                        </a:rPr>
                        <a:t>1113r1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CIDs related to 35.11</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4</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a:endParaRPr lang="en-US" sz="1200" b="0" i="1" dirty="0">
                        <a:solidFill>
                          <a:srgbClr val="7030A0"/>
                        </a:solidFill>
                        <a:effectLst/>
                      </a:endParaRPr>
                    </a:p>
                  </a:txBody>
                  <a:tcPr anchor="ctr"/>
                </a:tc>
                <a:tc>
                  <a:txBody>
                    <a:bodyPr/>
                    <a:lstStyle/>
                    <a:p>
                      <a:pPr algn="l"/>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i="1" kern="1200" dirty="0">
                        <a:solidFill>
                          <a:srgbClr val="7030A0"/>
                        </a:solidFill>
                        <a:latin typeface="+mn-lt"/>
                        <a:ea typeface="+mn-ea"/>
                        <a:cs typeface="+mn-cs"/>
                      </a:endParaRPr>
                    </a:p>
                  </a:txBody>
                  <a:tcPr marL="0" marR="9525" marT="9525" marB="0" anchor="b"/>
                </a:tc>
                <a:tc>
                  <a:txBody>
                    <a:bodyPr/>
                    <a:lstStyle/>
                    <a:p>
                      <a:pPr algn="l" fontAlgn="b"/>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a:endParaRPr lang="en-US" sz="1200" b="0" i="1" dirty="0">
                        <a:solidFill>
                          <a:srgbClr val="7030A0"/>
                        </a:solidFill>
                        <a:effectLst/>
                      </a:endParaRPr>
                    </a:p>
                  </a:txBody>
                  <a:tcPr anchor="ctr"/>
                </a:tc>
                <a:tc>
                  <a:txBody>
                    <a:bodyPr/>
                    <a:lstStyle/>
                    <a:p>
                      <a:pPr algn="l" fontAlgn="b"/>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1" kern="1200" dirty="0">
                        <a:solidFill>
                          <a:srgbClr val="7030A0"/>
                        </a:solidFill>
                        <a:effectLst/>
                        <a:latin typeface="+mn-lt"/>
                        <a:ea typeface="+mn-ea"/>
                        <a:cs typeface="+mn-cs"/>
                      </a:endParaRPr>
                    </a:p>
                  </a:txBody>
                  <a:tcPr marL="0" marR="9525" marT="9525" marB="0" anchor="b"/>
                </a:tc>
                <a:tc>
                  <a:txBody>
                    <a:bodyPr/>
                    <a:lstStyle/>
                    <a:p>
                      <a:pPr algn="l" fontAlgn="b"/>
                      <a:endParaRPr lang="en-US" sz="1200" b="0" i="1" kern="1200" dirty="0">
                        <a:solidFill>
                          <a:srgbClr val="7030A0"/>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tc>
                  <a:txBody>
                    <a:bodyPr/>
                    <a:lstStyle/>
                    <a:p>
                      <a:pPr algn="ctr" fontAlgn="b"/>
                      <a:endParaRPr lang="en-US" sz="1200" b="0" i="1" kern="1200" dirty="0">
                        <a:solidFill>
                          <a:srgbClr val="7030A0"/>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532969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95835613"/>
              </p:ext>
            </p:extLst>
          </p:nvPr>
        </p:nvGraphicFramePr>
        <p:xfrm>
          <a:off x="851217" y="1582301"/>
          <a:ext cx="7736269" cy="482027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Presented</a:t>
                      </a:r>
                    </a:p>
                    <a:p>
                      <a:pPr algn="ctr" fontAlgn="b"/>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i="1" kern="1200" dirty="0">
                          <a:solidFill>
                            <a:srgbClr val="FFC000"/>
                          </a:solidFill>
                          <a:latin typeface="+mn-lt"/>
                          <a:ea typeface="+mn-ea"/>
                          <a:cs typeface="+mn-cs"/>
                          <a:hlinkClick r:id="rId3">
                            <a:extLst>
                              <a:ext uri="{A12FA001-AC4F-418D-AE19-62706E023703}">
                                <ahyp:hlinkClr xmlns:ahyp="http://schemas.microsoft.com/office/drawing/2018/hyperlinkcolor" val="tx"/>
                              </a:ext>
                            </a:extLst>
                          </a:hlinkClick>
                        </a:rPr>
                        <a:t>887r1</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Enhancements for massive TSN </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Presented</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FFC000"/>
                          </a:solidFill>
                          <a:latin typeface="+mn-lt"/>
                          <a:ea typeface="+mn-ea"/>
                          <a:cs typeface="+mn-cs"/>
                        </a:rPr>
                        <a:t>SP ran</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B050"/>
                </a:solidFill>
                <a:latin typeface="Arial" panose="020B0604020202020204" pitchFamily="34"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1030r0</a:t>
            </a:r>
            <a:r>
              <a:rPr lang="en-US" sz="1400" kern="1200" dirty="0">
                <a:solidFill>
                  <a:srgbClr val="00B050"/>
                </a:solidFill>
                <a:latin typeface="Times New Roman" panose="02020603050405020304" pitchFamily="18" charset="0"/>
                <a:ea typeface="MS Gothic" panose="020B0609070205080204" pitchFamily="49" charset="-128"/>
              </a:rPr>
              <a:t> </a:t>
            </a:r>
            <a:r>
              <a:rPr lang="nb-NO" sz="1400" dirty="0">
                <a:solidFill>
                  <a:srgbClr val="00B050"/>
                </a:solidFill>
              </a:rPr>
              <a:t>LB266 CR for 36.3.2.5 20 MHz operating non-AP StAs	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36.3.12.9 EHT-STF				</a:t>
            </a:r>
            <a:r>
              <a:rPr lang="nb-NO" sz="1400" dirty="0">
                <a:solidFill>
                  <a:srgbClr val="00B050"/>
                </a:solidFill>
              </a:rPr>
              <a:t>Eunsung Park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1056r0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on CID 12155						</a:t>
            </a:r>
            <a:r>
              <a:rPr lang="en-US" sz="1400" dirty="0" err="1">
                <a:solidFill>
                  <a:srgbClr val="00B050"/>
                </a:solidFill>
              </a:rPr>
              <a:t>Yapu</a:t>
            </a:r>
            <a:r>
              <a:rPr lang="en-US" sz="1400" dirty="0">
                <a:solidFill>
                  <a:srgbClr val="00B050"/>
                </a:solidFill>
              </a:rPr>
              <a:t> Li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1057r0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a:t>
            </a:r>
            <a:r>
              <a:rPr lang="en-US" sz="1400" dirty="0">
                <a:solidFill>
                  <a:srgbClr val="00B050"/>
                </a:solidFill>
              </a:rPr>
              <a:t>LB266 CR for CID 11284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1058r0</a:t>
            </a:r>
            <a:r>
              <a:rPr lang="en-US" sz="1400" kern="1200" dirty="0">
                <a:solidFill>
                  <a:srgbClr val="00B050"/>
                </a:solidFill>
                <a:latin typeface="Times New Roman" panose="02020603050405020304" pitchFamily="18" charset="0"/>
                <a:ea typeface="MS Gothic" panose="020B0609070205080204" pitchFamily="49" charset="-128"/>
              </a:rPr>
              <a:t> </a:t>
            </a:r>
            <a:r>
              <a:rPr lang="en-US" sz="1400" dirty="0">
                <a:solidFill>
                  <a:srgbClr val="00B050"/>
                </a:solidFill>
              </a:rPr>
              <a:t>LB266 CR for clause 36.2.12.5</a:t>
            </a:r>
            <a:r>
              <a:rPr lang="en-US" sz="1400" kern="1200" dirty="0">
                <a:solidFill>
                  <a:srgbClr val="00B050"/>
                </a:solidFill>
                <a:latin typeface="Times New Roman" panose="02020603050405020304" pitchFamily="18" charset="0"/>
                <a:ea typeface="MS Gothic" panose="020B0609070205080204" pitchFamily="49" charset="-128"/>
              </a:rPr>
              <a:t>					Dongguk Lim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800100" lvl="2"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None.</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1016r0</a:t>
            </a:r>
            <a:r>
              <a:rPr lang="en-GB" sz="1400" dirty="0">
                <a:solidFill>
                  <a:srgbClr val="00B050"/>
                </a:solidFill>
              </a:rPr>
              <a:t> CR for Table 35-7 					Po-Kai Huang 		[4C 15’]</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1001r0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9.3.1.22.5 				Yanjun Sun 			[9C 15’]</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1042r0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LB266-Caluse3.2-CIDs-part-1 			Ross Jian Yu		[6C  15’]</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887r2</a:t>
            </a:r>
            <a:r>
              <a:rPr lang="en-GB" sz="1400" dirty="0">
                <a:solidFill>
                  <a:srgbClr val="00B050"/>
                </a:solidFill>
              </a:rPr>
              <a:t> Enhancements for massive TSN 			Evgeny Khorov 		[1C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1048r0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320MHz indication in non-HT duplicated frame Yunbo Li [5C  20’]</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1092r0 	CR on CID 11819					Ross Jian Yu		[1C  5’]</a:t>
            </a:r>
            <a:endParaRPr lang="en-GB" sz="1400" dirty="0">
              <a:solidFill>
                <a:srgbClr val="00B050"/>
              </a:solidFill>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1044r0</a:t>
            </a:r>
            <a:r>
              <a:rPr lang="en-US" sz="1400" b="0" i="0" u="none" strike="noStrike" kern="1200" dirty="0">
                <a:solidFill>
                  <a:srgbClr val="00B050"/>
                </a:solidFill>
                <a:effectLst/>
                <a:ea typeface="MS Gothic" panose="020B0609070205080204" pitchFamily="49" charset="-128"/>
              </a:rPr>
              <a:t> LB266 CR on Annex Z-part 1 					Ross Jian Yu	[7C]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1080r0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on EHT PHY Introduction-1 			Kanke Wu 		[9C]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1063r0</a:t>
            </a:r>
            <a:r>
              <a:rPr lang="en-US" sz="1400" kern="1200" dirty="0">
                <a:solidFill>
                  <a:srgbClr val="00B050"/>
                </a:solidFill>
                <a:latin typeface="Times New Roman" panose="02020603050405020304" pitchFamily="18" charset="0"/>
                <a:ea typeface="MS Gothic" panose="020B0609070205080204" pitchFamily="49" charset="-128"/>
              </a:rPr>
              <a:t> LB266 CR for 36.3.16 Transmit Requirements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[6C]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1064r0</a:t>
            </a:r>
            <a:r>
              <a:rPr lang="en-US" sz="1400" kern="1200" dirty="0">
                <a:solidFill>
                  <a:srgbClr val="00B050"/>
                </a:solidFill>
                <a:latin typeface="Times New Roman" panose="02020603050405020304" pitchFamily="18" charset="0"/>
                <a:ea typeface="MS Gothic" panose="020B0609070205080204" pitchFamily="49" charset="-128"/>
              </a:rPr>
              <a:t> LB266 CR for 9.4.2.313.5 EHT PPE Thresholds Field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1076r0</a:t>
            </a:r>
            <a:r>
              <a:rPr lang="en-US" sz="1400" kern="1200" dirty="0">
                <a:solidFill>
                  <a:srgbClr val="00B050"/>
                </a:solidFill>
                <a:latin typeface="Times New Roman" panose="02020603050405020304" pitchFamily="18" charset="0"/>
                <a:ea typeface="MS Gothic" panose="020B0609070205080204" pitchFamily="49" charset="-128"/>
              </a:rPr>
              <a:t> LB266 CR for 36.2.2 RU_ALLOCATION			</a:t>
            </a:r>
            <a:r>
              <a:rPr lang="en-US" sz="1400" kern="1200" dirty="0" err="1">
                <a:solidFill>
                  <a:srgbClr val="00B050"/>
                </a:solidFill>
                <a:latin typeface="Times New Roman" panose="02020603050405020304" pitchFamily="18" charset="0"/>
                <a:ea typeface="MS Gothic" panose="020B0609070205080204" pitchFamily="49" charset="-128"/>
              </a:rPr>
              <a:t>Mengshi</a:t>
            </a:r>
            <a:r>
              <a:rPr lang="en-US" sz="1400" kern="1200" dirty="0">
                <a:solidFill>
                  <a:srgbClr val="00B050"/>
                </a:solidFill>
                <a:latin typeface="Times New Roman" panose="02020603050405020304" pitchFamily="18" charset="0"/>
                <a:ea typeface="MS Gothic" panose="020B0609070205080204" pitchFamily="49" charset="-128"/>
              </a:rPr>
              <a:t> Hu 	[5C]</a:t>
            </a:r>
            <a:endParaRPr lang="en-GB" sz="1400" kern="1200" dirty="0">
              <a:solidFill>
                <a:srgbClr val="00B050"/>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[13C]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1026r0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B05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CIDs for 35.3.12.4 				Laurent Cariou 	[6C] </a:t>
            </a:r>
            <a:endParaRPr lang="en-US" sz="1400" dirty="0">
              <a:solidFill>
                <a:srgbClr val="00B050"/>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1066r0</a:t>
            </a:r>
            <a:r>
              <a:rPr lang="en-US" sz="1400" kern="1200" dirty="0">
                <a:solidFill>
                  <a:srgbClr val="00B050"/>
                </a:solidFill>
                <a:latin typeface="Times New Roman" panose="02020603050405020304" pitchFamily="18" charset="0"/>
                <a:ea typeface="MS Gothic" panose="020B0609070205080204" pitchFamily="49" charset="-128"/>
              </a:rPr>
              <a:t> D2.0 Comment Resolution on U-SIG Part 2 			Alice Chen [6C]</a:t>
            </a:r>
            <a:endParaRPr lang="en-US" sz="1400" kern="1200" dirty="0">
              <a:latin typeface="Times New Roman" panose="02020603050405020304" pitchFamily="18" charset="0"/>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1023r0</a:t>
            </a:r>
            <a:r>
              <a:rPr lang="en-US" sz="1400" kern="1200" dirty="0">
                <a:solidFill>
                  <a:srgbClr val="00B050"/>
                </a:solidFill>
                <a:latin typeface="Times New Roman" panose="02020603050405020304" pitchFamily="18" charset="0"/>
                <a:ea typeface="MS Gothic" panose="020B0609070205080204" pitchFamily="49" charset="-128"/>
              </a:rPr>
              <a:t> AP Link Disablement  						Pooya Monajemi	[7C SP]</a:t>
            </a:r>
            <a:endParaRPr lang="en-GB" sz="1400" kern="1200" dirty="0">
              <a:solidFill>
                <a:srgbClr val="00B050"/>
              </a:solidFill>
              <a:latin typeface="Times New Roman" panose="02020603050405020304" pitchFamily="18" charset="0"/>
              <a:ea typeface="MS Gothic" panose="020B0609070205080204" pitchFamily="49" charset="-128"/>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1055r0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35.3.16.5.1 Part 1 				Yongho Seok  	[7C]</a:t>
            </a:r>
            <a:endParaRPr lang="en-GB" sz="1400" b="1" dirty="0">
              <a:solidFill>
                <a:srgbClr val="00B050"/>
              </a:solidFill>
            </a:endParaRPr>
          </a:p>
          <a:p>
            <a:pPr marL="800100" lvl="2"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1003r0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ML IE rules 					Abhishek Patil 	[76C]</a:t>
            </a:r>
          </a:p>
          <a:p>
            <a:pPr marL="800100" lvl="2" fontAlgn="b">
              <a:spcBef>
                <a:spcPts val="0"/>
              </a:spcBef>
              <a:spcAft>
                <a:spcPts val="0"/>
              </a:spcAft>
              <a:buFont typeface="Arial" panose="020B0604020202020204" pitchFamily="34" charset="0"/>
              <a:buChar char="•"/>
            </a:pPr>
            <a:r>
              <a:rPr lang="en-US" sz="1400" kern="1200" dirty="0">
                <a:solidFill>
                  <a:srgbClr val="00B050"/>
                </a:solidFill>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1012r0</a:t>
            </a:r>
            <a:r>
              <a:rPr lang="en-US" sz="1400" kern="1200" dirty="0">
                <a:solidFill>
                  <a:srgbClr val="00B050"/>
                </a:solidFill>
                <a:latin typeface="Times New Roman" panose="02020603050405020304" pitchFamily="18" charset="0"/>
                <a:ea typeface="MS Gothic" panose="020B0609070205080204" pitchFamily="49" charset="-128"/>
              </a:rPr>
              <a:t> CRs for 11be D2.0 Probe Request ML element CIDs 	Rojan Chitrakar 	[1C SP]</a:t>
            </a:r>
          </a:p>
          <a:p>
            <a:pPr marL="800100" lvl="2" fontAlgn="b">
              <a:spcBef>
                <a:spcPts val="0"/>
              </a:spcBef>
              <a:spcAft>
                <a:spcPts val="0"/>
              </a:spcAft>
              <a:buFont typeface="Arial" panose="020B0604020202020204" pitchFamily="34" charset="0"/>
              <a:buChar char="•"/>
            </a:pPr>
            <a:r>
              <a:rPr lang="en-US" sz="1400" b="0" i="0" u="none" strike="noStrike" kern="1200" dirty="0">
                <a:solidFill>
                  <a:srgbClr val="FFC000"/>
                </a:solidFill>
                <a:effectLst/>
                <a:latin typeface="Times New Roman" panose="02020603050405020304" pitchFamily="18" charset="0"/>
                <a:ea typeface="MS Gothic" panose="020B0609070205080204" pitchFamily="49" charset="-128"/>
              </a:rPr>
              <a:t>1097r0 	LB266 CR for CIDs related to 9.4.2.170			Laurent Cariou	[15]-</a:t>
            </a:r>
            <a:r>
              <a:rPr lang="en-US" sz="1400" b="0" i="0" u="none" strike="noStrike" kern="1200" dirty="0" err="1">
                <a:solidFill>
                  <a:srgbClr val="FFC000"/>
                </a:solidFill>
                <a:effectLst/>
                <a:latin typeface="Times New Roman" panose="02020603050405020304" pitchFamily="18" charset="0"/>
                <a:ea typeface="MS Gothic" panose="020B0609070205080204" pitchFamily="49" charset="-128"/>
              </a:rPr>
              <a:t>cont</a:t>
            </a:r>
            <a:endParaRPr lang="en-US" sz="1400" b="0" i="0" u="none" strike="noStrike" dirty="0">
              <a:solidFill>
                <a:srgbClr val="FFC000"/>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1002r0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9.3.1.22.9 				Yanjun Sun 		[11C]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1062r0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Section 9.3.1.19 - part1 		Genadiy Tsodik 	[5C]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1113r0</a:t>
            </a:r>
            <a:r>
              <a:rPr lang="en-US" sz="1200" b="0" i="0" u="none" strike="noStrike" kern="1200" dirty="0">
                <a:solidFill>
                  <a:srgbClr val="00B050"/>
                </a:solidFill>
                <a:effectLst/>
                <a:ea typeface="MS Gothic" panose="020B0609070205080204" pitchFamily="49" charset="-128"/>
              </a:rPr>
              <a:t> LB266 CR for CIDs related to 35.11 			Laurent Cariou</a:t>
            </a:r>
            <a:r>
              <a:rPr lang="en-US" sz="1200" kern="1200" dirty="0">
                <a:solidFill>
                  <a:srgbClr val="00B050"/>
                </a:solidFill>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4C]</a:t>
            </a:r>
          </a:p>
          <a:p>
            <a:pPr lvl="1">
              <a:buFont typeface="Arial" panose="020B0604020202020204" pitchFamily="34" charset="0"/>
              <a:buChar char="•"/>
            </a:pPr>
            <a:r>
              <a:rPr lang="en-US" sz="1200" kern="1200" dirty="0">
                <a:solidFill>
                  <a:srgbClr val="00B050"/>
                </a:solidFill>
                <a:ea typeface="MS Gothic" panose="020B0609070205080204" pitchFamily="49" charset="-128"/>
              </a:rPr>
              <a:t>1001r1 LB266 CR for 9.3.1.22.5				Yanjun Sun		[2C]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1047r1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9.3.3.8			Ming Gan		[6C]</a:t>
            </a:r>
            <a:endParaRPr lang="en-US" sz="12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1053r0</a:t>
            </a:r>
            <a:r>
              <a:rPr lang="en-US" sz="1200" kern="1200" dirty="0">
                <a:solidFill>
                  <a:srgbClr val="00B050"/>
                </a:solidFill>
                <a:ea typeface="MS Gothic" panose="020B0609070205080204" pitchFamily="49" charset="-128"/>
              </a:rPr>
              <a:t> CR for 9.4.2.1						</a:t>
            </a:r>
            <a:r>
              <a:rPr lang="en-US" sz="1200" b="0" i="0" dirty="0">
                <a:solidFill>
                  <a:srgbClr val="00B050"/>
                </a:solidFill>
                <a:effectLst/>
              </a:rPr>
              <a:t>Po-Kai Huang		[3C]</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1045r1</a:t>
            </a:r>
            <a:r>
              <a:rPr lang="en-US" sz="1200" b="0" i="0" u="none" strike="noStrike" kern="1200" dirty="0">
                <a:solidFill>
                  <a:srgbClr val="00B050"/>
                </a:solidFill>
                <a:effectLst/>
                <a:ea typeface="MS Gothic" panose="020B0609070205080204" pitchFamily="49" charset="-128"/>
              </a:rPr>
              <a:t> </a:t>
            </a:r>
            <a:r>
              <a:rPr lang="en-US" sz="1200" b="0" i="0" dirty="0">
                <a:solidFill>
                  <a:srgbClr val="00B050"/>
                </a:solidFill>
                <a:effectLst/>
              </a:rPr>
              <a:t>LB266 CR for subclause 35.3.12.6			Ming Gan		[7C]</a:t>
            </a:r>
            <a:endParaRPr lang="en-US" sz="1200" b="0" i="0" u="none" strike="noStrike" kern="1200" dirty="0">
              <a:solidFill>
                <a:srgbClr val="00B050"/>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2"/>
              </a:rPr>
              <a:t>1003r0</a:t>
            </a:r>
            <a:r>
              <a:rPr lang="en-US" sz="1400" b="0" i="0" u="none" strike="noStrike" kern="1200" dirty="0">
                <a:solidFill>
                  <a:srgbClr val="000000"/>
                </a:solidFill>
                <a:effectLst/>
                <a:ea typeface="MS Gothic" panose="020B0609070205080204" pitchFamily="49" charset="-128"/>
              </a:rPr>
              <a:t> LB266: CR for ML IE rules 				Abhishek Patil Pending  [78C SP]</a:t>
            </a:r>
          </a:p>
          <a:p>
            <a:pPr lvl="1">
              <a:buFont typeface="Arial" panose="020B0604020202020204" pitchFamily="34" charset="0"/>
              <a:buChar char="•"/>
            </a:pPr>
            <a:r>
              <a:rPr lang="en-US" sz="1400" dirty="0">
                <a:hlinkClick r:id="rId3"/>
              </a:rPr>
              <a:t>1097r0</a:t>
            </a:r>
            <a:r>
              <a:rPr lang="en-US" sz="1400" dirty="0"/>
              <a:t> 	LB266 CR for CIDs related to 9.4.2.170		Laurent Cariou		[15C C]</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4"/>
              </a:rPr>
              <a:t>1032r0</a:t>
            </a:r>
            <a:r>
              <a:rPr lang="en-US" sz="1400" b="0" i="0" u="none" strike="noStrike" kern="1200" dirty="0">
                <a:solidFill>
                  <a:srgbClr val="000000"/>
                </a:solidFill>
                <a:effectLst/>
                <a:ea typeface="MS Gothic" panose="020B0609070205080204" pitchFamily="49" charset="-128"/>
              </a:rPr>
              <a:t> CR for 35.3.3 						Po-Kai Huang </a:t>
            </a:r>
            <a:r>
              <a:rPr lang="en-US" sz="1400" b="0" i="1" u="none" strike="noStrike" kern="1200" dirty="0">
                <a:solidFill>
                  <a:srgbClr val="000000"/>
                </a:solidFill>
                <a:effectLst/>
                <a:ea typeface="MS Gothic" panose="020B0609070205080204" pitchFamily="49" charset="-128"/>
              </a:rPr>
              <a:t> 		</a:t>
            </a:r>
            <a:r>
              <a:rPr lang="en-US" sz="1400" b="0" u="none" strike="noStrike" kern="1200" dirty="0">
                <a:solidFill>
                  <a:srgbClr val="000000"/>
                </a:solidFill>
                <a:effectLst/>
                <a:ea typeface="MS Gothic" panose="020B0609070205080204" pitchFamily="49" charset="-128"/>
              </a:rPr>
              <a:t>[</a:t>
            </a:r>
            <a:r>
              <a:rPr lang="en-US" sz="1400" b="0" i="0" u="none" strike="noStrike" kern="1200" dirty="0">
                <a:solidFill>
                  <a:srgbClr val="000000"/>
                </a:solidFill>
                <a:effectLst/>
                <a:ea typeface="MS Gothic" panose="020B0609070205080204" pitchFamily="49" charset="-128"/>
              </a:rPr>
              <a:t>22C]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5"/>
              </a:rPr>
              <a:t>1059r1</a:t>
            </a:r>
            <a:r>
              <a:rPr lang="en-US" sz="1400" b="0" i="0" u="none" strike="noStrike" kern="1200" dirty="0">
                <a:solidFill>
                  <a:srgbClr val="000000"/>
                </a:solidFill>
                <a:effectLst/>
                <a:ea typeface="MS Gothic" panose="020B0609070205080204" pitchFamily="49" charset="-128"/>
              </a:rPr>
              <a:t> LB266-CR-for-10.8 					Jason Y. Guo Pending 	[9C]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6"/>
              </a:rPr>
              <a:t>1007r0</a:t>
            </a:r>
            <a:r>
              <a:rPr lang="en-US" sz="1400" b="0" i="0" u="none" strike="noStrike" kern="1200" dirty="0">
                <a:solidFill>
                  <a:srgbClr val="000000"/>
                </a:solidFill>
                <a:effectLst/>
                <a:ea typeface="MS Gothic" panose="020B0609070205080204" pitchFamily="49" charset="-128"/>
              </a:rPr>
              <a:t> LB266: CR for MBSSID operation with MLO 	Abhishek Patil  		[7C]</a:t>
            </a:r>
            <a:endParaRPr lang="en-US" sz="1400" kern="1200" dirty="0">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7"/>
              </a:rPr>
              <a:t>1051r0</a:t>
            </a:r>
            <a:r>
              <a:rPr lang="en-US" sz="1400" b="0" i="0" u="none" strike="noStrike" kern="1200" dirty="0">
                <a:solidFill>
                  <a:srgbClr val="000000"/>
                </a:solidFill>
                <a:effectLst/>
                <a:ea typeface="MS Gothic" panose="020B0609070205080204" pitchFamily="49" charset="-128"/>
              </a:rPr>
              <a:t> LB266: CR for TWT 					Rubayet Shafin 		[6C]</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103800</TotalTime>
  <Words>4997</Words>
  <Application>Microsoft Office PowerPoint</Application>
  <PresentationFormat>On-screen Show (4:3)</PresentationFormat>
  <Paragraphs>964</Paragraphs>
  <Slides>43</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Submission’s List-5</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2022-07-13T16:06:19Z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