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4" r:id="rId25"/>
    <p:sldId id="334" r:id="rId26"/>
    <p:sldId id="335" r:id="rId27"/>
    <p:sldId id="346" r:id="rId28"/>
    <p:sldId id="365" r:id="rId29"/>
    <p:sldId id="348" r:id="rId30"/>
    <p:sldId id="349" r:id="rId31"/>
    <p:sldId id="350" r:id="rId32"/>
    <p:sldId id="351" r:id="rId33"/>
    <p:sldId id="352" r:id="rId34"/>
    <p:sldId id="357" r:id="rId35"/>
    <p:sldId id="358" r:id="rId36"/>
    <p:sldId id="353" r:id="rId37"/>
    <p:sldId id="359" r:id="rId38"/>
    <p:sldId id="360" r:id="rId39"/>
    <p:sldId id="355" r:id="rId40"/>
    <p:sldId id="356" r:id="rId41"/>
    <p:sldId id="362"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466" dt="2022-07-12T11:32:34.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2T11:33:17.506" v="2524" actId="20577"/>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2T04:07:33.787" v="2478" actId="13926"/>
        <pc:sldMkLst>
          <pc:docMk/>
          <pc:sldMk cId="3976818858" sldId="269"/>
        </pc:sldMkLst>
        <pc:graphicFrameChg chg="modGraphic">
          <ac:chgData name="Alfred Asterjadhi" userId="39de57b9-85c0-4fd1-aaac-8ca2b6560ad0" providerId="ADAL" clId="{5D630037-3A1D-4EAB-A2F7-8287BE507CB3}" dt="2022-07-12T04:07:33.787" v="2478"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1T15:36:56.004" v="1931" actId="2057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1T15:36:56.004" v="1931" actId="2057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2T04:05:18.802" v="2444" actId="2057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2T04:05:18.802" v="2444"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03:27:27.794" v="2075" actId="13926"/>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03:27:21.493" v="2074" actId="20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03:54:46.968" v="2303" actId="20577"/>
        <pc:sldMkLst>
          <pc:docMk/>
          <pc:sldMk cId="1370937286" sldId="350"/>
        </pc:sldMkLst>
        <pc:spChg chg="mod">
          <ac:chgData name="Alfred Asterjadhi" userId="39de57b9-85c0-4fd1-aaac-8ca2b6560ad0" providerId="ADAL" clId="{5D630037-3A1D-4EAB-A2F7-8287BE507CB3}" dt="2022-07-12T03:53:22.116" v="2269"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03:54:46.968" v="2303" actId="20577"/>
          <ac:spMkLst>
            <pc:docMk/>
            <pc:sldMk cId="1370937286" sldId="350"/>
            <ac:spMk id="3" creationId="{DFB0BA47-D7B6-4F95-932E-A7AA615BC440}"/>
          </ac:spMkLst>
        </pc:spChg>
      </pc:sldChg>
      <pc:sldChg chg="modSp mod">
        <pc:chgData name="Alfred Asterjadhi" userId="39de57b9-85c0-4fd1-aaac-8ca2b6560ad0" providerId="ADAL" clId="{5D630037-3A1D-4EAB-A2F7-8287BE507CB3}" dt="2022-07-12T11:33:17.506" v="2524" actId="20577"/>
        <pc:sldMkLst>
          <pc:docMk/>
          <pc:sldMk cId="264710179" sldId="351"/>
        </pc:sldMkLst>
        <pc:spChg chg="mod">
          <ac:chgData name="Alfred Asterjadhi" userId="39de57b9-85c0-4fd1-aaac-8ca2b6560ad0" providerId="ADAL" clId="{5D630037-3A1D-4EAB-A2F7-8287BE507CB3}" dt="2022-07-12T03:53:26.569" v="227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2T11:33:17.506" v="2524" actId="20577"/>
          <ac:spMkLst>
            <pc:docMk/>
            <pc:sldMk cId="264710179" sldId="351"/>
            <ac:spMk id="3" creationId="{977FA593-1C2D-4B4C-B4B8-9841BC70A2D7}"/>
          </ac:spMkLst>
        </pc:spChg>
      </pc:sldChg>
      <pc:sldChg chg="modSp mod">
        <pc:chgData name="Alfred Asterjadhi" userId="39de57b9-85c0-4fd1-aaac-8ca2b6560ad0" providerId="ADAL" clId="{5D630037-3A1D-4EAB-A2F7-8287BE507CB3}" dt="2022-07-12T04:06:53.318" v="2473" actId="3626"/>
        <pc:sldMkLst>
          <pc:docMk/>
          <pc:sldMk cId="3579411611" sldId="352"/>
        </pc:sldMkLst>
        <pc:spChg chg="mod">
          <ac:chgData name="Alfred Asterjadhi" userId="39de57b9-85c0-4fd1-aaac-8ca2b6560ad0" providerId="ADAL" clId="{5D630037-3A1D-4EAB-A2F7-8287BE507CB3}" dt="2022-07-12T03:53:29.581" v="2271"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2T04:06:53.318" v="2473" actId="3626"/>
          <ac:spMkLst>
            <pc:docMk/>
            <pc:sldMk cId="3579411611" sldId="352"/>
            <ac:spMk id="3" creationId="{DFB0BA47-D7B6-4F95-932E-A7AA615BC440}"/>
          </ac:spMkLst>
        </pc:spChg>
      </pc:sldChg>
      <pc:sldChg chg="modSp add mod">
        <pc:chgData name="Alfred Asterjadhi" userId="39de57b9-85c0-4fd1-aaac-8ca2b6560ad0" providerId="ADAL" clId="{5D630037-3A1D-4EAB-A2F7-8287BE507CB3}" dt="2022-07-12T03:48:40.810" v="2217" actId="14734"/>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2T03:48:40.810" v="2217" actId="14734"/>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2T04:04:28.577" v="2442" actId="2057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2T04:04:28.577" v="2442" actId="2057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2T03:35:26.296" v="2124" actId="114"/>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2T03:35:26.296" v="2124" actId="114"/>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2T03:57:17.262" v="2338" actId="2057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2T03:57:17.262" v="2338" actId="20577"/>
          <ac:graphicFrameMkLst>
            <pc:docMk/>
            <pc:sldMk cId="354494376" sldId="366"/>
            <ac:graphicFrameMk id="6" creationId="{5094FBC8-BB74-47F3-965D-16BC678F4D1D}"/>
          </ac:graphicFrameMkLst>
        </pc:graphicFrameChg>
      </pc:sldChg>
      <pc:sldMasterChg chg="modSp mod modSldLayout">
        <pc:chgData name="Alfred Asterjadhi" userId="39de57b9-85c0-4fd1-aaac-8ca2b6560ad0" providerId="ADAL" clId="{5D630037-3A1D-4EAB-A2F7-8287BE507CB3}" dt="2022-07-12T11:30:37.501" v="2482" actId="20577"/>
        <pc:sldMasterMkLst>
          <pc:docMk/>
          <pc:sldMasterMk cId="0" sldId="2147483648"/>
        </pc:sldMasterMkLst>
        <pc:spChg chg="mod">
          <ac:chgData name="Alfred Asterjadhi" userId="39de57b9-85c0-4fd1-aaac-8ca2b6560ad0" providerId="ADAL" clId="{5D630037-3A1D-4EAB-A2F7-8287BE507CB3}" dt="2022-07-12T11:30:37.501" v="2482" actId="20577"/>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4-00-00be-lb266-cr-for-ps-operation-with-mlo.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5-00-00be-lb266-cr-for-ba-operation-with-mlo.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23-00-00be-ap-link-disablement.docx" TargetMode="External"/><Relationship Id="rId13"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9-00-00be-lb266-cr-for-clause-9-3-3.docx" TargetMode="External"/><Relationship Id="rId12" Type="http://schemas.openxmlformats.org/officeDocument/2006/relationships/hyperlink" Target="https://mentor.ieee.org/802.11/dcn/22/11-22-1027-00-00be-d2-0-comment-resolution-on-u-sig-part-1.docx" TargetMode="External"/><Relationship Id="rId2" Type="http://schemas.openxmlformats.org/officeDocument/2006/relationships/hyperlink" Target="https://mentor.ieee.org/802.11/dcn/22/11-22-1009-00-00be-cr-for-35-3-13.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30-00-00be-lb266-cr-for-36-3-2-5-20-mhz-operating-non-ap-stas.docx" TargetMode="External"/><Relationship Id="rId10"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4-00-00be-lb266-crs-on-cca-sensitivity.docx" TargetMode="External"/><Relationship Id="rId14" Type="http://schemas.openxmlformats.org/officeDocument/2006/relationships/hyperlink" Target="https://mentor.ieee.org/802.11/dcn/22/11-22-1029-00-00be-lb266-cr-for-35-3-4-1.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52-00-00be-end-time-alignment-of-sync-ppdus-medium-access-cid-12415-12426-12431.ppt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4-00-00be-lb266-cr-on-annex-z-part-1.doc"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36-00-00be-lb266-cr-for-35-9-2-1-latency-sensitive-traffic-differentiation.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7"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8-00-00be-lb266-cr-for-clause-36-2-12-5.docx" TargetMode="External"/><Relationship Id="rId5" Type="http://schemas.openxmlformats.org/officeDocument/2006/relationships/hyperlink" Target="https://mentor.ieee.org/802.11/dcn/22/11-22-1057-00-00be-lb266-cr-for-cid-11284.docx" TargetMode="External"/><Relationship Id="rId4" Type="http://schemas.openxmlformats.org/officeDocument/2006/relationships/hyperlink" Target="https://mentor.ieee.org/802.11/dcn/22/11-22-1056-00-00be-lb266-cr-on-cid-12155.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055-00-00be-lb266-cr-for-35-3-16-5-1-part-1.docx" TargetMode="External"/><Relationship Id="rId3" Type="http://schemas.openxmlformats.org/officeDocument/2006/relationships/hyperlink" Target="https://mentor.ieee.org/802.11/dcn/22/11-22-1023-00-00be-ap-link-disablement.docx" TargetMode="External"/><Relationship Id="rId7" Type="http://schemas.openxmlformats.org/officeDocument/2006/relationships/hyperlink" Target="https://mentor.ieee.org/802.11/dcn/22/11-22-1053-00-00be-cr-for-9-4-2-1.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2-00-00be-end-time-alignment-of-sync-ppdus-medium-access-cid-12415-12426-12431.pptx" TargetMode="External"/><Relationship Id="rId5" Type="http://schemas.openxmlformats.org/officeDocument/2006/relationships/hyperlink" Target="https://mentor.ieee.org/802.11/dcn/22/11-22-1032-00-00be-cr-for-35-3-3.docx" TargetMode="External"/><Relationship Id="rId4" Type="http://schemas.openxmlformats.org/officeDocument/2006/relationships/hyperlink" Target="https://mentor.ieee.org/802.11/dcn/22/11-22-1026-00-00be-cr-for-misc-cids-for-35-3-12-4.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752465484"/>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FF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a:t>
                      </a:r>
                      <a:r>
                        <a:rPr lang="en-US" sz="1800" b="0" dirty="0">
                          <a:solidFill>
                            <a:schemeClr val="tx1"/>
                          </a:solidFill>
                          <a:highlight>
                            <a:srgbClr val="FF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01136380"/>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hlinkClick r:id="rId6"/>
                        </a:rPr>
                        <a:t>1000r0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hlinkClick r:id="rId7"/>
                        </a:rPr>
                        <a:t>1001r0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kern="1200" dirty="0">
                          <a:solidFill>
                            <a:schemeClr val="tx1"/>
                          </a:solidFill>
                          <a:latin typeface="+mn-lt"/>
                          <a:ea typeface="+mn-ea"/>
                          <a:cs typeface="+mn-cs"/>
                        </a:rPr>
                        <a:t>1002r0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rPr>
                        <a:t>1003r0</a:t>
                      </a: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rPr>
                        <a:t>1007r0</a:t>
                      </a: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02624308"/>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dirty="0">
                          <a:effectLst/>
                          <a:hlinkClick r:id="rId3"/>
                        </a:rPr>
                        <a:t>1012r0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CRs for 11be D2.0 Probe Request ML element CIDs</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Rojan Chitrakar</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dirty="0">
                        <a:solidFill>
                          <a:srgbClr val="7030A0"/>
                        </a:solidFill>
                        <a:effectLst/>
                      </a:endParaRPr>
                    </a:p>
                  </a:txBody>
                  <a:tcPr anchor="ctr"/>
                </a:tc>
                <a:tc>
                  <a:txBody>
                    <a:bodyPr/>
                    <a:lstStyle/>
                    <a:p>
                      <a:pPr algn="l" fontAlgn="b"/>
                      <a:r>
                        <a:rPr lang="en-US" sz="1200" b="0"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13</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6"/>
                        </a:rPr>
                        <a:t>1016r0</a:t>
                      </a: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effectLst/>
                        </a:rPr>
                        <a:t>Po-Kai Huang</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 SP</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1018r0</a:t>
                      </a: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1019r2</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14</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hlinkClick r:id="rId8"/>
                        </a:rPr>
                        <a:t>1023r0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AP Link Disablement </a:t>
                      </a:r>
                    </a:p>
                  </a:txBody>
                  <a:tcPr marL="9525" marR="9525" marT="9525" marB="0" anchor="b"/>
                </a:tc>
                <a:tc>
                  <a:txBody>
                    <a:bodyPr/>
                    <a:lstStyle/>
                    <a:p>
                      <a:pPr algn="ctr" fontAlgn="b"/>
                      <a:r>
                        <a:rPr lang="en-US" sz="1200" b="0" kern="1200" dirty="0">
                          <a:solidFill>
                            <a:schemeClr val="tx1"/>
                          </a:solidFill>
                          <a:latin typeface="+mn-lt"/>
                          <a:ea typeface="+mn-ea"/>
                          <a:cs typeface="+mn-cs"/>
                        </a:rPr>
                        <a:t>Pooya Monajemi</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1025r0</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8</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hlinkClick r:id="rId11"/>
                        </a:rPr>
                        <a:t>1026r0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3"/>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1029r2</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kern="1200" dirty="0">
                          <a:solidFill>
                            <a:srgbClr val="7030A0"/>
                          </a:solidFill>
                          <a:latin typeface="+mn-lt"/>
                          <a:ea typeface="+mn-ea"/>
                          <a:cs typeface="+mn-cs"/>
                        </a:rPr>
                        <a:t>18</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5">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73358023"/>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3"/>
                        </a:rPr>
                        <a:t>1032r0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hlinkClick r:id="rId5"/>
                        </a:rPr>
                        <a:t>1042r0</a:t>
                      </a:r>
                      <a:endParaRPr lang="en-US" sz="1200" b="0" kern="1200" dirty="0">
                        <a:solidFill>
                          <a:schemeClr val="tx1"/>
                        </a:solidFill>
                        <a:latin typeface="+mn-lt"/>
                        <a:ea typeface="+mn-ea"/>
                        <a:cs typeface="+mn-cs"/>
                      </a:endParaRPr>
                    </a:p>
                  </a:txBody>
                  <a:tcPr marL="0" marR="9525" marT="9525" marB="0" anchor="b"/>
                </a:tc>
                <a:tc>
                  <a:txBody>
                    <a:bodyPr/>
                    <a:lstStyle/>
                    <a:p>
                      <a:pPr algn="l"/>
                      <a:r>
                        <a:rPr lang="en-US" sz="1200" b="0" dirty="0">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Ross Jian Yu</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rPr>
                        <a:t>1043</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kern="1200" dirty="0">
                          <a:solidFill>
                            <a:schemeClr val="tx1"/>
                          </a:solidFill>
                          <a:effectLst/>
                          <a:latin typeface="+mn-lt"/>
                          <a:ea typeface="+mn-ea"/>
                          <a:cs typeface="+mn-cs"/>
                          <a:hlinkClick r:id="rId6"/>
                        </a:rPr>
                        <a:t>1044</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Annex Z-part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Ross Jian Yu</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kern="1200" dirty="0">
                          <a:solidFill>
                            <a:schemeClr val="tx1"/>
                          </a:solidFill>
                          <a:effectLst/>
                          <a:latin typeface="+mn-lt"/>
                          <a:ea typeface="+mn-ea"/>
                          <a:cs typeface="+mn-cs"/>
                        </a:rPr>
                        <a:t>1045</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35.3.12.6</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rPr>
                        <a:t>1046</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0" kern="1200" dirty="0">
                          <a:solidFill>
                            <a:schemeClr val="tx1"/>
                          </a:solidFill>
                          <a:effectLst/>
                          <a:latin typeface="+mn-lt"/>
                          <a:ea typeface="+mn-ea"/>
                          <a:cs typeface="+mn-cs"/>
                        </a:rPr>
                        <a:t>1047</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9.3.3.8</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0" kern="1200" dirty="0">
                          <a:solidFill>
                            <a:schemeClr val="tx1"/>
                          </a:solidFill>
                          <a:effectLst/>
                          <a:latin typeface="+mn-lt"/>
                          <a:ea typeface="+mn-ea"/>
                          <a:cs typeface="+mn-cs"/>
                        </a:rPr>
                        <a:t>1048</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320MHz indication in non-HT duplicated frame</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1049</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1050</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rPr>
                        <a:t>1051</a:t>
                      </a:r>
                      <a:r>
                        <a:rPr lang="en-US" sz="1200" b="0" kern="1200" dirty="0">
                          <a:solidFill>
                            <a:schemeClr val="tx1"/>
                          </a:solidFill>
                          <a:latin typeface="+mn-lt"/>
                          <a:ea typeface="+mn-ea"/>
                          <a:cs typeface="+mn-cs"/>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7"/>
                        </a:rPr>
                        <a:t>1052</a:t>
                      </a:r>
                      <a:r>
                        <a:rPr lang="en-US" sz="1200" b="0" kern="1200" dirty="0">
                          <a:solidFill>
                            <a:schemeClr val="tx1"/>
                          </a:solidFill>
                          <a:latin typeface="+mn-lt"/>
                          <a:ea typeface="+mn-ea"/>
                          <a:cs typeface="+mn-cs"/>
                          <a:hlinkClick r:id="rId7"/>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57626171"/>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dirty="0">
                          <a:effectLst/>
                          <a:hlinkClick r:id="rId2"/>
                        </a:rPr>
                        <a:t>1053r0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CR for 9.4.2.1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0" kern="1200" dirty="0">
                          <a:solidFill>
                            <a:schemeClr val="tx1"/>
                          </a:solidFill>
                          <a:effectLst/>
                          <a:latin typeface="+mn-lt"/>
                          <a:ea typeface="+mn-ea"/>
                          <a:cs typeface="+mn-cs"/>
                        </a:rPr>
                        <a:t>1027</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D2.0 Comment Resolution on U-SIG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Alice Chen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dirty="0">
                          <a:effectLst/>
                          <a:hlinkClick r:id="rId3"/>
                        </a:rPr>
                        <a:t>1055r0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for 35.3.16.5.1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Yongho Seok</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B26B02"/>
                          </a:solidFill>
                          <a:effectLst/>
                          <a:hlinkClick r:id="rId4">
                            <a:extLst>
                              <a:ext uri="{A12FA001-AC4F-418D-AE19-62706E023703}">
                                <ahyp:hlinkClr xmlns:ahyp="http://schemas.microsoft.com/office/drawing/2018/hyperlinkcolor" val="tx"/>
                              </a:ext>
                            </a:extLst>
                          </a:hlinkClick>
                        </a:rPr>
                        <a:t>1056</a:t>
                      </a:r>
                      <a:r>
                        <a:rPr lang="en-US" sz="1200" b="0" i="1" dirty="0">
                          <a:solidFill>
                            <a:srgbClr val="7030A0"/>
                          </a:solidFill>
                          <a:effectLst/>
                          <a:hlinkClick r:id="rId4">
                            <a:extLst>
                              <a:ext uri="{A12FA001-AC4F-418D-AE19-62706E023703}">
                                <ahyp:hlinkClr xmlns:ahyp="http://schemas.microsoft.com/office/drawing/2018/hyperlinkcolor" val="tx"/>
                              </a:ext>
                            </a:extLst>
                          </a:hlinkClick>
                        </a:rPr>
                        <a:t>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6B9F25"/>
                          </a:solidFill>
                          <a:effectLst/>
                          <a:latin typeface="+mn-lt"/>
                          <a:ea typeface="+mn-ea"/>
                          <a:cs typeface="+mn-cs"/>
                          <a:hlinkClick r:id="rId5">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5">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6B9F25"/>
                          </a:solidFill>
                          <a:effectLst/>
                          <a:hlinkClick r:id="rId6">
                            <a:extLst>
                              <a:ext uri="{A12FA001-AC4F-418D-AE19-62706E023703}">
                                <ahyp:hlinkClr xmlns:ahyp="http://schemas.microsoft.com/office/drawing/2018/hyperlinkcolor" val="tx"/>
                              </a:ext>
                            </a:extLst>
                          </a:hlinkClick>
                        </a:rPr>
                        <a:t>1058</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effectLst/>
                        </a:rPr>
                        <a:t>1059r0</a:t>
                      </a:r>
                    </a:p>
                  </a:txBody>
                  <a:tcPr anchor="ctr"/>
                </a:tc>
                <a:tc>
                  <a:txBody>
                    <a:bodyPr/>
                    <a:lstStyle/>
                    <a:p>
                      <a:pPr algn="l" fontAlgn="b"/>
                      <a:r>
                        <a:rPr lang="en-US" sz="1200" b="0" i="0" kern="1200" dirty="0">
                          <a:solidFill>
                            <a:schemeClr val="tx1"/>
                          </a:solidFill>
                          <a:effectLst/>
                          <a:latin typeface="+mn-lt"/>
                          <a:ea typeface="+mn-ea"/>
                          <a:cs typeface="+mn-cs"/>
                        </a:rPr>
                        <a:t>LB266-CR-for-10.8</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Jason Yuchen Guo</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rPr>
                        <a:t>1062r0</a:t>
                      </a:r>
                    </a:p>
                  </a:txBody>
                  <a:tcPr marL="0" marR="9525" marT="9525" marB="0" anchor="b"/>
                </a:tc>
                <a:tc>
                  <a:txBody>
                    <a:bodyPr/>
                    <a:lstStyle/>
                    <a:p>
                      <a:pPr algn="l" fontAlgn="b"/>
                      <a:r>
                        <a:rPr lang="en-US" sz="1200" b="0" kern="1200" dirty="0">
                          <a:solidFill>
                            <a:schemeClr val="tx1"/>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rPr>
                        <a:t>1063r0</a:t>
                      </a:r>
                    </a:p>
                  </a:txBody>
                  <a:tcPr marL="0" marR="9525" marT="9525" marB="0" anchor="b"/>
                </a:tc>
                <a:tc>
                  <a:txBody>
                    <a:bodyPr/>
                    <a:lstStyle/>
                    <a:p>
                      <a:pPr algn="l" fontAlgn="b"/>
                      <a:r>
                        <a:rPr lang="en-US" sz="1200" b="0" kern="1200" dirty="0">
                          <a:solidFill>
                            <a:schemeClr val="tx1"/>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1064r0</a:t>
                      </a:r>
                    </a:p>
                  </a:txBody>
                  <a:tcPr marL="0" marR="9525" marT="9525" marB="0" anchor="b"/>
                </a:tc>
                <a:tc>
                  <a:txBody>
                    <a:bodyPr/>
                    <a:lstStyle/>
                    <a:p>
                      <a:pPr algn="l" fontAlgn="b"/>
                      <a:r>
                        <a:rPr lang="en-US" sz="1200" b="0" kern="1200" dirty="0">
                          <a:solidFill>
                            <a:schemeClr val="tx1"/>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1073r0</a:t>
                      </a: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1076r0</a:t>
                      </a:r>
                    </a:p>
                  </a:txBody>
                  <a:tcPr anchor="ctr"/>
                </a:tc>
                <a:tc>
                  <a:txBody>
                    <a:bodyPr/>
                    <a:lstStyle/>
                    <a:p>
                      <a:pPr algn="l" fontAlgn="b"/>
                      <a:r>
                        <a:rPr lang="en-US" sz="1200" b="0" kern="1200" dirty="0">
                          <a:solidFill>
                            <a:schemeClr val="tx1"/>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7"/>
                        </a:rPr>
                        <a:t>1080r0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Kanke Wu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11080894"/>
              </p:ext>
            </p:extLst>
          </p:nvPr>
        </p:nvGraphicFramePr>
        <p:xfrm>
          <a:off x="851217" y="1582301"/>
          <a:ext cx="7683183" cy="45879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SP failed</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kern="1200" dirty="0">
                          <a:solidFill>
                            <a:schemeClr val="tx1"/>
                          </a:solidFill>
                          <a:latin typeface="+mn-lt"/>
                          <a:ea typeface="+mn-ea"/>
                          <a:cs typeface="+mn-cs"/>
                          <a:hlinkClick r:id="rId3"/>
                        </a:rPr>
                        <a:t>887r1</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Enhancements for massive TSN </a:t>
                      </a:r>
                    </a:p>
                  </a:txBody>
                  <a:tcPr marL="9525" marR="9525" marT="9525" marB="0" anchor="b"/>
                </a:tc>
                <a:tc>
                  <a:txBody>
                    <a:bodyPr/>
                    <a:lstStyle/>
                    <a:p>
                      <a:pPr algn="ctr" fontAlgn="b"/>
                      <a:r>
                        <a:rPr lang="en-US" sz="1200" b="0" kern="1200" dirty="0">
                          <a:solidFill>
                            <a:schemeClr val="tx1"/>
                          </a:solidFill>
                          <a:latin typeface="+mn-lt"/>
                          <a:ea typeface="+mn-ea"/>
                          <a:cs typeface="+mn-cs"/>
                        </a:rPr>
                        <a:t>Evgeny Khorov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dirty="0">
                        <a:effectLst/>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1024r0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1027r0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0000"/>
                </a:solidFill>
                <a:latin typeface="Arial" panose="020B0604020202020204" pitchFamily="34"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4"/>
              </a:rPr>
              <a:t>1030r0</a:t>
            </a:r>
            <a:r>
              <a:rPr lang="en-US" sz="1400" kern="1200" dirty="0">
                <a:latin typeface="Times New Roman" panose="02020603050405020304" pitchFamily="18" charset="0"/>
                <a:ea typeface="MS Gothic" panose="020B0609070205080204" pitchFamily="49" charset="-128"/>
              </a:rPr>
              <a:t> </a:t>
            </a:r>
            <a:r>
              <a:rPr lang="nb-NO" sz="1400" dirty="0"/>
              <a:t>LB266 CR for 36.3.2.5 20 MHz operating non-AP StAs	Eunsung Park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1031r0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dirty="0"/>
              <a:t>LB266 CR for 36.3.12.9 EHT-STF				</a:t>
            </a:r>
            <a:r>
              <a:rPr lang="nb-NO" sz="1400" dirty="0"/>
              <a:t>Eunsung Park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6"/>
              </a:rPr>
              <a:t>1056r0</a:t>
            </a:r>
            <a:r>
              <a:rPr lang="en-US" sz="1400" kern="1200" dirty="0">
                <a:latin typeface="Times New Roman" panose="02020603050405020304" pitchFamily="18" charset="0"/>
                <a:ea typeface="MS Gothic" panose="020B0609070205080204" pitchFamily="49" charset="-128"/>
              </a:rPr>
              <a:t> </a:t>
            </a:r>
            <a:r>
              <a:rPr lang="en-US" sz="1400" dirty="0"/>
              <a:t>LB266 CR on CID 12155						</a:t>
            </a:r>
            <a:r>
              <a:rPr lang="en-US" sz="1400" dirty="0" err="1"/>
              <a:t>Yapu</a:t>
            </a:r>
            <a:r>
              <a:rPr lang="en-US" sz="1400" dirty="0"/>
              <a:t> Li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1057r0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dirty="0"/>
              <a:t>LB266 CR for CID 11284					Dongguk Lim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8"/>
              </a:rPr>
              <a:t>1058r0</a:t>
            </a:r>
            <a:r>
              <a:rPr lang="en-US" sz="1400" kern="1200" dirty="0">
                <a:latin typeface="Times New Roman" panose="02020603050405020304" pitchFamily="18" charset="0"/>
                <a:ea typeface="MS Gothic" panose="020B0609070205080204" pitchFamily="49" charset="-128"/>
              </a:rPr>
              <a:t> </a:t>
            </a:r>
            <a:r>
              <a:rPr lang="en-US" sz="1400" dirty="0"/>
              <a:t>LB266 CR for clause 36.2.12.5</a:t>
            </a:r>
            <a:r>
              <a:rPr lang="en-US" sz="1400" kern="1200" dirty="0">
                <a:latin typeface="Times New Roman" panose="02020603050405020304" pitchFamily="18" charset="0"/>
                <a:ea typeface="MS Gothic" panose="020B0609070205080204" pitchFamily="49" charset="-128"/>
              </a:rPr>
              <a:t>					Dongguk Lim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GB" sz="1400" dirty="0">
                <a:hlinkClick r:id="rId2"/>
              </a:rPr>
              <a:t>1016r0</a:t>
            </a:r>
            <a:r>
              <a:rPr lang="en-GB" sz="1400" dirty="0"/>
              <a:t> CR for Table 35-7 					Po-Kai Huang 		[4C 15’]</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1000r0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1001r0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9.3.1.22.5 				Yanjun Sun 			[9C 15’]</a:t>
            </a:r>
            <a:endParaRPr lang="en-US" sz="140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1042r0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LB266-Caluse3.2-CIDs-part-1 			Ross Jian Yu		[6C  15’]</a:t>
            </a:r>
            <a:endParaRPr lang="en-GB" sz="1400" dirty="0"/>
          </a:p>
          <a:p>
            <a:pPr lvl="1">
              <a:buFont typeface="Arial" panose="020B0604020202020204" pitchFamily="34" charset="0"/>
              <a:buChar char="•"/>
            </a:pPr>
            <a:r>
              <a:rPr lang="en-GB" sz="1400" dirty="0">
                <a:hlinkClick r:id="rId6"/>
              </a:rPr>
              <a:t>887r2</a:t>
            </a:r>
            <a:r>
              <a:rPr lang="en-GB" sz="1400" dirty="0"/>
              <a:t> Enhancements for massive TSN 			Evgeny Khorov 		[1C 20’]</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2"/>
              </a:rPr>
              <a:t>1044r0</a:t>
            </a:r>
            <a:r>
              <a:rPr lang="en-US" sz="1400" b="0" i="0" u="none" strike="noStrike" kern="1200" dirty="0">
                <a:solidFill>
                  <a:srgbClr val="000000"/>
                </a:solidFill>
                <a:effectLst/>
                <a:ea typeface="MS Gothic" panose="020B0609070205080204" pitchFamily="49" charset="-128"/>
              </a:rPr>
              <a:t> LB266 CR on Annex Z-part 1 					Ross Jian Yu	[7C]</a:t>
            </a:r>
            <a:endParaRPr lang="en-US" sz="1400" dirty="0"/>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1080r0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on EHT PHY Introduction-1 			Kanke Wu 		[9C]</a:t>
            </a:r>
            <a:endParaRPr lang="en-US" sz="1400" b="0" i="0" u="none" strike="noStrike" dirty="0">
              <a:effectLst/>
              <a:latin typeface="Arial" panose="020B0604020202020204" pitchFamily="34" charset="0"/>
            </a:endParaRP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400050" lvl="1"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2"/>
              </a:rPr>
              <a:t>1012r0</a:t>
            </a:r>
            <a:r>
              <a:rPr lang="en-US" sz="1400" kern="1200" dirty="0">
                <a:latin typeface="Times New Roman" panose="02020603050405020304" pitchFamily="18" charset="0"/>
                <a:ea typeface="MS Gothic" panose="020B0609070205080204" pitchFamily="49" charset="-128"/>
              </a:rPr>
              <a:t> CRs for 11be D2.0 Probe Request ML element CIDs 		Rojan Chitrakar 	[13C]</a:t>
            </a:r>
          </a:p>
          <a:p>
            <a:pPr marL="400050" lvl="1"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3"/>
              </a:rPr>
              <a:t>1023r0</a:t>
            </a:r>
            <a:r>
              <a:rPr lang="en-US" sz="1400" kern="1200" dirty="0">
                <a:latin typeface="Times New Roman" panose="02020603050405020304" pitchFamily="18" charset="0"/>
                <a:ea typeface="MS Gothic" panose="020B0609070205080204" pitchFamily="49" charset="-128"/>
              </a:rPr>
              <a:t> AP Link Disablement  							Pooya Monajemi	[7C]</a:t>
            </a:r>
            <a:endParaRPr lang="en-GB" sz="1400" kern="1200" dirty="0">
              <a:latin typeface="Times New Roman" panose="02020603050405020304" pitchFamily="18"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1026r0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CIDs for 35.3.12.4 					Laurent Cariou 	[6C] </a:t>
            </a:r>
            <a:endParaRPr lang="en-US" sz="1400" dirty="0">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1032r0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35.3.3 								Po-Kai Huang 	[22C]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1052r0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End time alignment of Sync PPDUs medium access 		Ronny Y. Kim	[3C]</a:t>
            </a:r>
            <a:endParaRPr lang="en-US" sz="1400" b="0" i="0" u="none" strike="noStrike" dirty="0">
              <a:effectLst/>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1053r0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9.4.2.1 								Po-Kai Huang 	[3C]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8"/>
              </a:rPr>
              <a:t>1055r0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35.3.16.5.1 Part 1 					Yongho Seok  	[7C]</a:t>
            </a:r>
            <a:endParaRPr lang="en-GB" sz="14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altLang="en-US" sz="2000" dirty="0"/>
              <a:t>Motions: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102735</TotalTime>
  <Words>4596</Words>
  <Application>Microsoft Office PowerPoint</Application>
  <PresentationFormat>On-screen Show (4:3)</PresentationFormat>
  <Paragraphs>904</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2022-07-12T11:33:19Z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