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4" r:id="rId24"/>
    <p:sldId id="334" r:id="rId25"/>
    <p:sldId id="335" r:id="rId26"/>
    <p:sldId id="346" r:id="rId27"/>
    <p:sldId id="365" r:id="rId28"/>
    <p:sldId id="348" r:id="rId29"/>
    <p:sldId id="349" r:id="rId30"/>
    <p:sldId id="350" r:id="rId31"/>
    <p:sldId id="351" r:id="rId32"/>
    <p:sldId id="352" r:id="rId33"/>
    <p:sldId id="357" r:id="rId34"/>
    <p:sldId id="358" r:id="rId35"/>
    <p:sldId id="353" r:id="rId36"/>
    <p:sldId id="359" r:id="rId37"/>
    <p:sldId id="360" r:id="rId38"/>
    <p:sldId id="355" r:id="rId39"/>
    <p:sldId id="356" r:id="rId40"/>
    <p:sldId id="362" r:id="rId41"/>
    <p:sldId id="323" r:id="rId4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261" dt="2022-07-10T16:35:13.5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0T17:00:48.267" v="1444" actId="5793"/>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0T17:00:05.025" v="1438" actId="5793"/>
        <pc:sldMkLst>
          <pc:docMk/>
          <pc:sldMk cId="1706072776" sldId="334"/>
        </pc:sldMkLst>
        <pc:spChg chg="mod">
          <ac:chgData name="Alfred Asterjadhi" userId="39de57b9-85c0-4fd1-aaac-8ca2b6560ad0" providerId="ADAL" clId="{5D630037-3A1D-4EAB-A2F7-8287BE507CB3}" dt="2022-07-10T17:00:05.025" v="1438" actId="5793"/>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0T16:14:48.997" v="1349" actId="20577"/>
        <pc:sldMkLst>
          <pc:docMk/>
          <pc:sldMk cId="2327388640" sldId="335"/>
        </pc:sldMkLst>
        <pc:spChg chg="mod">
          <ac:chgData name="Alfred Asterjadhi" userId="39de57b9-85c0-4fd1-aaac-8ca2b6560ad0" providerId="ADAL" clId="{5D630037-3A1D-4EAB-A2F7-8287BE507CB3}" dt="2022-07-10T16:14:48.997" v="1349" actId="2057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0T17:00:48.267" v="1444" actId="5793"/>
        <pc:sldMkLst>
          <pc:docMk/>
          <pc:sldMk cId="1766754893" sldId="346"/>
        </pc:sldMkLst>
        <pc:spChg chg="mod">
          <ac:chgData name="Alfred Asterjadhi" userId="39de57b9-85c0-4fd1-aaac-8ca2b6560ad0" providerId="ADAL" clId="{5D630037-3A1D-4EAB-A2F7-8287BE507CB3}" dt="2022-07-10T17:00:48.267" v="1444" actId="5793"/>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0T16:11:18.805" v="1250" actId="114"/>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0T16:11:18.805" v="1250" actId="114"/>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5D630037-3A1D-4EAB-A2F7-8287BE507CB3}" dt="2022-07-10T16:12:43.789" v="1260" actId="2057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0T16:12:43.789" v="1260" actId="2057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0T15:59:24.916" v="1090" actId="2057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0T15:59:24.916" v="1090" actId="2057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09T17:00:21.818" v="768"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09T17:00:21.818" v="768"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MasterChg chg="modSp mod modSldLayout">
        <pc:chgData name="Alfred Asterjadhi" userId="39de57b9-85c0-4fd1-aaac-8ca2b6560ad0" providerId="ADAL" clId="{5D630037-3A1D-4EAB-A2F7-8287BE507CB3}" dt="2022-07-08T23:13:59.266" v="443"/>
        <pc:sldMasterMkLst>
          <pc:docMk/>
          <pc:sldMasterMk cId="0" sldId="2147483648"/>
        </pc:sldMasterMkLst>
        <pc:spChg chg="mod">
          <ac:chgData name="Alfred Asterjadhi" userId="39de57b9-85c0-4fd1-aaac-8ca2b6560ad0" providerId="ADAL" clId="{5D630037-3A1D-4EAB-A2F7-8287BE507CB3}" dt="2022-07-08T23:13:43.118" v="434" actId="20577"/>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5-00-00be-lb266-cr-for-ba-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4-00-00be-lb266-cr-for-ps-operation-with-mlo.docx" TargetMode="External"/><Relationship Id="rId5" Type="http://schemas.openxmlformats.org/officeDocument/2006/relationships/hyperlink" Target="https://mentor.ieee.org/802.11/dcn/22/11-22-0999-00-00be-lb266-cr-for-9-3-1-22-2.docx" TargetMode="External"/><Relationship Id="rId4" Type="http://schemas.openxmlformats.org/officeDocument/2006/relationships/hyperlink" Target="https://mentor.ieee.org/802.11/dcn/22/11-22-0997-00-00be-cr-for-10-3-14-2-and-10-3-1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7-00-00be-d2-0-comment-resolution-on-u-sig-part-1.docx" TargetMode="External"/><Relationship Id="rId3" Type="http://schemas.openxmlformats.org/officeDocument/2006/relationships/hyperlink" Target="https://mentor.ieee.org/802.11/dcn/22/11-22-1014-00-00be-resolution-of-cids-in-clause-3-1-related-to-epcs-cc-266.docx" TargetMode="External"/><Relationship Id="rId7" Type="http://schemas.openxmlformats.org/officeDocument/2006/relationships/hyperlink" Target="https://mentor.ieee.org/802.11/dcn/22/11-22-1024-00-00be-lb266-crs-on-cca-sensitivity.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9-00-00be-lb266-cr-for-clause-9-3-3.docx" TargetMode="External"/><Relationship Id="rId5" Type="http://schemas.openxmlformats.org/officeDocument/2006/relationships/hyperlink" Target="https://mentor.ieee.org/802.11/dcn/22/11-22-1016-00-00be-cr-for-table-35-7.docx" TargetMode="External"/><Relationship Id="rId4" Type="http://schemas.openxmlformats.org/officeDocument/2006/relationships/hyperlink" Target="https://mentor.ieee.org/802.11/dcn/22/11-22-1015-00-00be-resolution-of-epcs-related-cids-in-clause-4-5-13-cc-266.docx" TargetMode="External"/><Relationship Id="rId9"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992-00-00be-lb266-cr-for-9-3-1-22-1.docx" TargetMode="External"/><Relationship Id="rId2" Type="http://schemas.openxmlformats.org/officeDocument/2006/relationships/hyperlink" Target="https://mentor.ieee.org/802.11/dcn/22/11-22-0972-02-00be-tgbe-editor-s-report-on-lb266.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4" Type="http://schemas.openxmlformats.org/officeDocument/2006/relationships/hyperlink" Target="https://mentor.ieee.org/802.11/dcn/22/11-22-0993-00-00be-lb266-cr-for-9-3-1-22-3.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9368433"/>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15972211"/>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kern="1200" dirty="0">
                          <a:solidFill>
                            <a:schemeClr val="tx1"/>
                          </a:solidFill>
                          <a:latin typeface="+mn-lt"/>
                          <a:ea typeface="+mn-ea"/>
                          <a:cs typeface="+mn-cs"/>
                          <a:hlinkClick r:id="rId2"/>
                        </a:rPr>
                        <a:t>992r0</a:t>
                      </a:r>
                      <a:r>
                        <a:rPr lang="en-US" sz="1200" b="0" kern="1200" dirty="0">
                          <a:solidFill>
                            <a:schemeClr val="tx1"/>
                          </a:solidFill>
                          <a:latin typeface="+mn-lt"/>
                          <a:ea typeface="+mn-ea"/>
                          <a:cs typeface="+mn-cs"/>
                        </a:rPr>
                        <a:t> </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9.3.1.22.1</a:t>
                      </a:r>
                    </a:p>
                  </a:txBody>
                  <a:tcPr marL="9525" marR="9525" marT="9525" marB="0" anchor="b"/>
                </a:tc>
                <a:tc>
                  <a:txBody>
                    <a:bodyPr/>
                    <a:lstStyle/>
                    <a:p>
                      <a:pPr algn="ctr" fontAlgn="b"/>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kern="1200" dirty="0">
                          <a:solidFill>
                            <a:schemeClr val="tx1"/>
                          </a:solidFill>
                          <a:latin typeface="+mn-lt"/>
                          <a:ea typeface="+mn-ea"/>
                          <a:cs typeface="+mn-cs"/>
                          <a:hlinkClick r:id="rId3"/>
                        </a:rPr>
                        <a:t>993r0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9.3.1.22.3</a:t>
                      </a:r>
                    </a:p>
                  </a:txBody>
                  <a:tcPr marL="9525" marR="9525" marT="9525" marB="0" anchor="b"/>
                </a:tc>
                <a:tc>
                  <a:txBody>
                    <a:bodyPr/>
                    <a:lstStyle/>
                    <a:p>
                      <a:pPr algn="ctr" fontAlgn="b"/>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kern="1200" dirty="0">
                          <a:solidFill>
                            <a:schemeClr val="tx1"/>
                          </a:solidFill>
                          <a:latin typeface="+mn-lt"/>
                          <a:ea typeface="+mn-ea"/>
                          <a:cs typeface="+mn-cs"/>
                          <a:hlinkClick r:id="rId4"/>
                        </a:rPr>
                        <a:t>997r0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 for 10.3.14.2 and 10.3.14.3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18</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kern="1200" dirty="0">
                          <a:solidFill>
                            <a:schemeClr val="tx1"/>
                          </a:solidFill>
                          <a:latin typeface="+mn-lt"/>
                          <a:ea typeface="+mn-ea"/>
                          <a:cs typeface="+mn-cs"/>
                          <a:hlinkClick r:id="rId5"/>
                        </a:rPr>
                        <a:t>999r0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rPr>
                        <a:t>1000r0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rPr>
                        <a:t>1001r0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rPr>
                        <a:t>1002r0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rPr>
                        <a:t>1003r0</a:t>
                      </a: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hlinkClick r:id="rId6"/>
                        </a:rPr>
                        <a:t>1004r0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hlinkClick r:id="rId7"/>
                        </a:rPr>
                        <a:t>1005r0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8"/>
                        </a:rPr>
                        <a:t>1008r0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0799638"/>
              </p:ext>
            </p:extLst>
          </p:nvPr>
        </p:nvGraphicFramePr>
        <p:xfrm>
          <a:off x="851217" y="1582301"/>
          <a:ext cx="7683183"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1009r0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35.3.13</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dirty="0">
                          <a:effectLst/>
                        </a:rPr>
                        <a:t>1012r0</a:t>
                      </a:r>
                    </a:p>
                  </a:txBody>
                  <a:tcPr anchor="ctr"/>
                </a:tc>
                <a:tc>
                  <a:txBody>
                    <a:bodyPr/>
                    <a:lstStyle/>
                    <a:p>
                      <a:pPr algn="l" fontAlgn="b"/>
                      <a:r>
                        <a:rPr lang="en-US" sz="1200" b="0" kern="1200" dirty="0">
                          <a:solidFill>
                            <a:schemeClr val="tx1"/>
                          </a:solidFill>
                          <a:latin typeface="+mn-lt"/>
                          <a:ea typeface="+mn-ea"/>
                          <a:cs typeface="+mn-cs"/>
                        </a:rPr>
                        <a:t>CRs for 11be D2.0 Probe Request ML element CIDs</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Rojan Chitrakar</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chemeClr val="tx1"/>
                          </a:solidFill>
                          <a:effectLst/>
                          <a:latin typeface="+mn-lt"/>
                          <a:ea typeface="+mn-ea"/>
                          <a:cs typeface="+mn-cs"/>
                          <a:hlinkClick r:id="rId3"/>
                        </a:rPr>
                        <a:t>1014r0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John Wullert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kumimoji="0" lang="en-US" sz="1200" b="0" i="1"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i="1"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4"/>
                        </a:rPr>
                        <a:t>1015r0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Resolution of EPCS-related CIDs in clause 4.5.13 (CC 266)</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John Wullert</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kumimoji="0" lang="en-US" sz="1200" b="0" i="1"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i="1"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5"/>
                        </a:rPr>
                        <a:t>1016r0</a:t>
                      </a: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Po-Kai Huang</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hlinkClick r:id="rId6"/>
                        </a:rPr>
                        <a:t>1019r0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1"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i="1"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rPr>
                        <a:t>1023r0</a:t>
                      </a:r>
                    </a:p>
                  </a:txBody>
                  <a:tcPr marL="0" marR="9525" marT="9525" marB="0" anchor="b"/>
                </a:tc>
                <a:tc>
                  <a:txBody>
                    <a:bodyPr/>
                    <a:lstStyle/>
                    <a:p>
                      <a:pPr algn="l" fontAlgn="b"/>
                      <a:r>
                        <a:rPr lang="en-US" sz="1200" b="0" kern="1200" dirty="0">
                          <a:solidFill>
                            <a:schemeClr val="tx1"/>
                          </a:solidFill>
                          <a:latin typeface="+mn-lt"/>
                          <a:ea typeface="+mn-ea"/>
                          <a:cs typeface="+mn-cs"/>
                        </a:rPr>
                        <a:t>AP Link Disablement </a:t>
                      </a:r>
                    </a:p>
                  </a:txBody>
                  <a:tcPr marL="9525" marR="9525" marT="9525" marB="0" anchor="b"/>
                </a:tc>
                <a:tc>
                  <a:txBody>
                    <a:bodyPr/>
                    <a:lstStyle/>
                    <a:p>
                      <a:pPr algn="ctr" fontAlgn="b"/>
                      <a:r>
                        <a:rPr lang="en-US" sz="1200" b="0" kern="1200" dirty="0">
                          <a:solidFill>
                            <a:schemeClr val="tx1"/>
                          </a:solidFill>
                          <a:latin typeface="+mn-lt"/>
                          <a:ea typeface="+mn-ea"/>
                          <a:cs typeface="+mn-cs"/>
                        </a:rPr>
                        <a:t>Pooya Monajemi</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hlinkClick r:id="rId7"/>
                        </a:rPr>
                        <a:t>1024r0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Lin Yang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rPr>
                        <a:t>1025r0</a:t>
                      </a:r>
                    </a:p>
                  </a:txBody>
                  <a:tcPr marL="0" marR="9525" marT="9525" marB="0" anchor="b"/>
                </a:tc>
                <a:tc>
                  <a:txBody>
                    <a:bodyPr/>
                    <a:lstStyle/>
                    <a:p>
                      <a:pPr algn="l" fontAlgn="b"/>
                      <a:r>
                        <a:rPr lang="en-US" sz="1200" b="0" kern="1200" dirty="0">
                          <a:solidFill>
                            <a:schemeClr val="tx1"/>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Po-Kai Huang</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1026r0</a:t>
                      </a:r>
                    </a:p>
                  </a:txBody>
                  <a:tcPr marL="0" marR="9525" marT="9525" marB="0" anchor="b"/>
                </a:tc>
                <a:tc>
                  <a:txBody>
                    <a:bodyPr/>
                    <a:lstStyle/>
                    <a:p>
                      <a:pPr algn="l" fontAlgn="b"/>
                      <a:r>
                        <a:rPr lang="en-US" sz="1200" b="0" kern="1200" dirty="0">
                          <a:solidFill>
                            <a:schemeClr val="tx1"/>
                          </a:solidFill>
                          <a:latin typeface="+mn-lt"/>
                          <a:ea typeface="+mn-ea"/>
                          <a:cs typeface="+mn-cs"/>
                        </a:rPr>
                        <a:t>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hlinkClick r:id="rId8"/>
                        </a:rPr>
                        <a:t>1027r0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Alice Chen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12</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rPr>
                        <a:t>1028r0</a:t>
                      </a: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chemeClr val="tx1"/>
                          </a:solidFill>
                          <a:latin typeface="+mn-lt"/>
                          <a:ea typeface="+mn-ea"/>
                          <a:cs typeface="+mn-cs"/>
                          <a:hlinkClick r:id="rId9"/>
                        </a:rPr>
                        <a:t>1029r0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dirty="0">
                          <a:effectLst/>
                        </a:rPr>
                        <a:t>1030r0</a:t>
                      </a:r>
                    </a:p>
                  </a:txBody>
                  <a:tcPr anchor="ctr"/>
                </a:tc>
                <a:tc>
                  <a:txBody>
                    <a:bodyPr/>
                    <a:lstStyle/>
                    <a:p>
                      <a:pPr algn="l" fontAlgn="b"/>
                      <a:r>
                        <a:rPr lang="nb-NO" sz="1200" b="0" kern="1200" dirty="0">
                          <a:solidFill>
                            <a:schemeClr val="tx1"/>
                          </a:solidFill>
                          <a:latin typeface="+mn-lt"/>
                          <a:ea typeface="+mn-ea"/>
                          <a:cs typeface="+mn-cs"/>
                        </a:rPr>
                        <a:t>CR for 36.3.2.5 20 MHz operating non-AP STAs</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Eunsung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46341422"/>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rPr>
                        <a:t>1031r0</a:t>
                      </a:r>
                    </a:p>
                  </a:txBody>
                  <a:tcPr anchor="ctr"/>
                </a:tc>
                <a:tc>
                  <a:txBody>
                    <a:bodyPr/>
                    <a:lstStyle/>
                    <a:p>
                      <a:pPr algn="l" fontAlgn="b"/>
                      <a:r>
                        <a:rPr lang="en-US" sz="1200" b="0" kern="1200" dirty="0">
                          <a:solidFill>
                            <a:schemeClr val="tx1"/>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1032r0</a:t>
                      </a: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rPr>
                        <a:t>1036r0</a:t>
                      </a: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88253367"/>
              </p:ext>
            </p:extLst>
          </p:nvPr>
        </p:nvGraphicFramePr>
        <p:xfrm>
          <a:off x="851217" y="1582301"/>
          <a:ext cx="7683183" cy="45879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kern="1200" dirty="0">
                          <a:solidFill>
                            <a:schemeClr val="tx1"/>
                          </a:solidFill>
                          <a:latin typeface="+mn-lt"/>
                          <a:ea typeface="+mn-ea"/>
                          <a:cs typeface="+mn-cs"/>
                          <a:hlinkClick r:id="rId2"/>
                        </a:rPr>
                        <a:t>1887r0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Conditional STR</a:t>
                      </a:r>
                    </a:p>
                  </a:txBody>
                  <a:tcPr marL="9525" marR="9525" marT="9525" marB="0" anchor="b"/>
                </a:tc>
                <a:tc>
                  <a:txBody>
                    <a:bodyPr/>
                    <a:lstStyle/>
                    <a:p>
                      <a:pPr algn="ctr" fontAlgn="b"/>
                      <a:r>
                        <a:rPr lang="en-US" sz="1200" b="0" kern="1200" dirty="0">
                          <a:solidFill>
                            <a:schemeClr val="tx1"/>
                          </a:solidFill>
                          <a:latin typeface="+mn-lt"/>
                          <a:ea typeface="+mn-ea"/>
                          <a:cs typeface="+mn-cs"/>
                        </a:rPr>
                        <a:t>Evgeny Khorov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kern="1200" dirty="0">
                          <a:solidFill>
                            <a:schemeClr val="tx1"/>
                          </a:solidFill>
                          <a:latin typeface="+mn-lt"/>
                          <a:ea typeface="+mn-ea"/>
                          <a:cs typeface="+mn-cs"/>
                          <a:hlinkClick r:id="rId3"/>
                        </a:rPr>
                        <a:t>887r1</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Enhancements for massive TSN </a:t>
                      </a:r>
                    </a:p>
                  </a:txBody>
                  <a:tcPr marL="9525" marR="9525" marT="9525" marB="0" anchor="b"/>
                </a:tc>
                <a:tc>
                  <a:txBody>
                    <a:bodyPr/>
                    <a:lstStyle/>
                    <a:p>
                      <a:pPr algn="ctr" fontAlgn="b"/>
                      <a:r>
                        <a:rPr lang="en-US" sz="1200" b="0" kern="1200" dirty="0">
                          <a:solidFill>
                            <a:schemeClr val="tx1"/>
                          </a:solidFill>
                          <a:latin typeface="+mn-lt"/>
                          <a:ea typeface="+mn-ea"/>
                          <a:cs typeface="+mn-cs"/>
                        </a:rPr>
                        <a:t>Evgeny Khorov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1024r0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1027r0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0000"/>
                </a:solidFill>
                <a:latin typeface="Arial" panose="020B0604020202020204" pitchFamily="34"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rPr>
              <a:t>…</a:t>
            </a:r>
            <a:endParaRPr lang="en-GB" sz="14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chemeClr val="tx1"/>
                </a:solidFill>
                <a:latin typeface="+mn-lt"/>
                <a:ea typeface="+mn-ea"/>
                <a:cs typeface="+mn-cs"/>
                <a:hlinkClick r:id="rId2"/>
              </a:rPr>
              <a:t>997r0</a:t>
            </a:r>
            <a:r>
              <a:rPr lang="en-US" sz="1400" b="0" kern="1200" dirty="0">
                <a:solidFill>
                  <a:schemeClr val="tx1"/>
                </a:solidFill>
                <a:latin typeface="+mn-lt"/>
                <a:ea typeface="+mn-ea"/>
                <a:cs typeface="+mn-cs"/>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CR for 10.3.14.2 and 10.3.14.3 						</a:t>
            </a:r>
            <a:r>
              <a:rPr lang="en-US" sz="1400" b="0" kern="1200" dirty="0">
                <a:solidFill>
                  <a:schemeClr val="tx1"/>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1004r0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chemeClr val="tx1"/>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1005r0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chemeClr val="tx1"/>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1008r0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chemeClr val="tx1"/>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1009r0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1014r0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1015r0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0000"/>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9"/>
              </a:rPr>
              <a:t>1019r0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Clause 9.3.3 						Gaurang Naik 	[15C]</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dirty="0"/>
              <a:t>Approve TG minutes and confirm TGbe secretary: 11-22/1038r0</a:t>
            </a:r>
          </a:p>
          <a:p>
            <a:pPr lvl="0">
              <a:buFont typeface="Arial" panose="020B0604020202020204" pitchFamily="34" charset="0"/>
              <a:buChar char="•"/>
            </a:pPr>
            <a:r>
              <a:rPr lang="en-US" sz="1400" dirty="0"/>
              <a:t>TGbe Editor’s Report: </a:t>
            </a:r>
            <a:r>
              <a:rPr lang="en-US" sz="1400" dirty="0">
                <a:hlinkClick r:id="rId2"/>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992r0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993r0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999r0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1016r0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kern="1200">
                <a:latin typeface="Times New Roman" panose="02020603050405020304" pitchFamily="18" charset="0"/>
                <a:ea typeface="MS Gothic" panose="020B0609070205080204" pitchFamily="49" charset="-128"/>
              </a:rPr>
              <a:t>…</a:t>
            </a:r>
            <a:endParaRPr lang="en-GB" sz="1200" dirty="0"/>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101786</TotalTime>
  <Words>3790</Words>
  <Application>Microsoft Office PowerPoint</Application>
  <PresentationFormat>On-screen Show (4:3)</PresentationFormat>
  <Paragraphs>729</Paragraphs>
  <Slides>41</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9"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2022-07-10T17:00:49Z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