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34" r:id="rId22"/>
    <p:sldId id="335" r:id="rId23"/>
    <p:sldId id="346" r:id="rId24"/>
    <p:sldId id="348" r:id="rId25"/>
    <p:sldId id="349" r:id="rId26"/>
    <p:sldId id="350" r:id="rId27"/>
    <p:sldId id="351" r:id="rId28"/>
    <p:sldId id="352" r:id="rId29"/>
    <p:sldId id="357" r:id="rId30"/>
    <p:sldId id="358" r:id="rId31"/>
    <p:sldId id="353" r:id="rId32"/>
    <p:sldId id="359" r:id="rId33"/>
    <p:sldId id="360" r:id="rId34"/>
    <p:sldId id="355" r:id="rId35"/>
    <p:sldId id="356" r:id="rId36"/>
    <p:sldId id="323"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612C61-9E1C-4649-B042-3CF952C74FE7}" v="28" dt="2022-06-07T17:40:13.5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9368433"/>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36811811"/>
              </p:ext>
            </p:extLst>
          </p:nvPr>
        </p:nvGraphicFramePr>
        <p:xfrm>
          <a:off x="851217" y="1582301"/>
          <a:ext cx="7516178" cy="4595492"/>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94620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633730">
                  <a:extLst>
                    <a:ext uri="{9D8B030D-6E8A-4147-A177-3AD203B41FA5}">
                      <a16:colId xmlns:a16="http://schemas.microsoft.com/office/drawing/2014/main" val="377686897"/>
                    </a:ext>
                  </a:extLst>
                </a:gridCol>
                <a:gridCol w="694055">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extLst>
                  <a:ext uri="{0D108BD9-81ED-4DB2-BD59-A6C34878D82A}">
                    <a16:rowId xmlns:a16="http://schemas.microsoft.com/office/drawing/2014/main" val="942160162"/>
                  </a:ext>
                </a:extLst>
              </a:tr>
              <a:tr h="259126">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259126">
                <a:tc>
                  <a:txBody>
                    <a:bodyPr/>
                    <a:lstStyle/>
                    <a:p>
                      <a:pPr algn="ctr" fontAlgn="b"/>
                      <a:endParaRPr lang="en-US" sz="1200" b="0" kern="1200" dirty="0">
                        <a:solidFill>
                          <a:srgbClr val="00B0F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6267265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US" sz="2000" dirty="0"/>
              <a:t>Summary from May 2022 meeting and conf calls</a:t>
            </a:r>
          </a:p>
          <a:p>
            <a:pPr lvl="0">
              <a:buFont typeface="Arial" panose="020B0604020202020204" pitchFamily="34" charset="0"/>
              <a:buChar char="•"/>
            </a:pPr>
            <a:r>
              <a:rPr lang="en-US" sz="2000" dirty="0"/>
              <a:t>Approve TG minutes and confirm </a:t>
            </a:r>
            <a:r>
              <a:rPr lang="en-US" sz="2000"/>
              <a:t>TGbe secretary</a:t>
            </a:r>
            <a:endParaRPr lang="en-US" sz="2000" dirty="0"/>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altLang="en-US" sz="2000" dirty="0"/>
              <a:t>Motions: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Goals for September 2022</a:t>
            </a:r>
          </a:p>
          <a:p>
            <a:pPr lvl="0">
              <a:buFont typeface="Arial" panose="020B0604020202020204" pitchFamily="34" charset="0"/>
              <a:buChar char="•"/>
            </a:pPr>
            <a:r>
              <a:rPr lang="en-US" sz="2000" dirty="0"/>
              <a:t>Teleconference Plan</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97147</TotalTime>
  <Words>2958</Words>
  <Application>Microsoft Office PowerPoint</Application>
  <PresentationFormat>On-screen Show (4:3)</PresentationFormat>
  <Paragraphs>456</Paragraphs>
  <Slides>36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4"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vt:lpstr>
      <vt:lpstr>Monday PHY Agenda–AM1</vt:lpstr>
      <vt:lpstr>Monday MAC Agenda–AM1</vt:lpstr>
      <vt:lpstr>Monday Joint Agenda-PM1</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2022-06-07T18:50:07Z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