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405"/>
  </p:normalViewPr>
  <p:slideViewPr>
    <p:cSldViewPr showGuides="1">
      <p:cViewPr varScale="1">
        <p:scale>
          <a:sx n="67" d="100"/>
          <a:sy n="67" d="100"/>
        </p:scale>
        <p:origin x="572"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/0860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11-18-0316-00-0bcs-march-2018-bcs-chair-slide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597-03-0000-may-2022-working-group-motion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2022-6-20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20"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Jun 2022</a:t>
            </a:r>
            <a:endParaRPr lang="en-US" dirty="0"/>
          </a:p>
        </p:txBody>
      </p:sp>
    </p:spTree>
    <p:extLst>
      <p:ext uri="{BB962C8B-B14F-4D97-AF65-F5344CB8AC3E}">
        <p14:creationId xmlns:p14="http://schemas.microsoft.com/office/powerpoint/2010/main" val="314271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Jul 802.11 plenary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a:t>
            </a:r>
            <a:r>
              <a:rPr lang="en-US" altLang="zh-CN" sz="2400" dirty="0" smtClean="0"/>
              <a:t>Jul </a:t>
            </a:r>
            <a:r>
              <a:rPr lang="en-US" altLang="zh-CN" sz="2400" dirty="0"/>
              <a:t>802 wireless </a:t>
            </a:r>
            <a:r>
              <a:rPr lang="en-US" altLang="zh-CN" sz="2400" dirty="0" smtClean="0"/>
              <a:t>plenary </a:t>
            </a:r>
            <a:r>
              <a:rPr lang="en-US" altLang="zh-CN" sz="2400" dirty="0"/>
              <a:t>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smtClean="0">
                <a:hlinkClick r:id="rId2" action="ppaction://hlinkpres?slideindex=1&amp;slidetitle="/>
              </a:rPr>
              <a:t>https://web.cvent.com/event/5ab3e363-ef4b-45fe-b35d-cd88bf622491/register</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Session Plan during IEEE 802.11 Jul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rgbClr val="00B050"/>
                </a:solidFill>
                <a:cs typeface="+mn-ea"/>
                <a:sym typeface="+mn-ea"/>
              </a:rPr>
              <a:t>Jul 11</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19:30 </a:t>
            </a:r>
            <a:r>
              <a:rPr lang="en-US" altLang="zh-CN" sz="2800" dirty="0">
                <a:solidFill>
                  <a:srgbClr val="00B050"/>
                </a:solidFill>
                <a:cs typeface="+mn-ea"/>
                <a:sym typeface="+mn-ea"/>
              </a:rPr>
              <a:t>~ </a:t>
            </a:r>
            <a:r>
              <a:rPr lang="en-US" altLang="zh-CN" sz="2800" dirty="0" smtClean="0">
                <a:solidFill>
                  <a:srgbClr val="00B050"/>
                </a:solidFill>
                <a:cs typeface="+mn-ea"/>
                <a:sym typeface="+mn-ea"/>
              </a:rPr>
              <a:t>21:30, ET</a:t>
            </a:r>
          </a:p>
          <a:p>
            <a:pPr marL="800100" lvl="1" indent="-457200">
              <a:spcAft>
                <a:spcPts val="600"/>
              </a:spcAft>
              <a:buFontTx/>
              <a:buChar char="-"/>
            </a:pPr>
            <a:r>
              <a:rPr lang="en-US" altLang="zh-CN" sz="3100" dirty="0" smtClean="0">
                <a:solidFill>
                  <a:srgbClr val="00B050"/>
                </a:solidFill>
                <a:cs typeface="+mn-ea"/>
                <a:sym typeface="+mn-ea"/>
              </a:rPr>
              <a:t>Ballroom East - L4</a:t>
            </a:r>
          </a:p>
          <a:p>
            <a:pPr marL="800100" lvl="1" indent="-457200">
              <a:spcAft>
                <a:spcPts val="600"/>
              </a:spcAft>
              <a:buFontTx/>
              <a:buChar char="-"/>
            </a:pPr>
            <a:r>
              <a:rPr lang="en-US" altLang="zh-CN" sz="3100" dirty="0" err="1" smtClean="0">
                <a:solidFill>
                  <a:srgbClr val="00B050"/>
                </a:solidFill>
                <a:cs typeface="+mn-ea"/>
                <a:sym typeface="+mn-ea"/>
              </a:rPr>
              <a:t>Webex</a:t>
            </a:r>
            <a:r>
              <a:rPr lang="en-US" altLang="zh-CN" sz="3100" dirty="0" smtClean="0">
                <a:solidFill>
                  <a:srgbClr val="00B050"/>
                </a:solidFill>
                <a:cs typeface="+mn-ea"/>
                <a:sym typeface="+mn-ea"/>
              </a:rPr>
              <a:t>: </a:t>
            </a:r>
            <a:r>
              <a:rPr lang="en-US" altLang="zh-CN" sz="2800" dirty="0"/>
              <a:t>2341 464 9509</a:t>
            </a:r>
            <a:endParaRPr lang="en-US" altLang="zh-CN" sz="3100" dirty="0">
              <a:solidFill>
                <a:srgbClr val="00B050"/>
              </a:solidFill>
              <a:cs typeface="+mn-ea"/>
              <a:sym typeface="+mn-ea"/>
            </a:endParaRPr>
          </a:p>
          <a:p>
            <a:pPr>
              <a:spcAft>
                <a:spcPts val="600"/>
              </a:spcAft>
              <a:buFont typeface="Arial" panose="020B0604020202020204" pitchFamily="34" charset="0"/>
              <a:buChar char="•"/>
            </a:pPr>
            <a:r>
              <a:rPr lang="en-US" altLang="zh-CN" sz="2800" dirty="0" smtClean="0">
                <a:solidFill>
                  <a:srgbClr val="00B050"/>
                </a:solidFill>
                <a:cs typeface="+mn-ea"/>
                <a:sym typeface="+mn-ea"/>
              </a:rPr>
              <a:t>Jul 14</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8:00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 ET</a:t>
            </a:r>
          </a:p>
          <a:p>
            <a:pPr marL="800100" lvl="1" indent="-457200">
              <a:spcAft>
                <a:spcPts val="600"/>
              </a:spcAft>
              <a:buFontTx/>
              <a:buChar char="-"/>
            </a:pPr>
            <a:r>
              <a:rPr lang="en-US" altLang="zh-CN" sz="3100" dirty="0" smtClean="0">
                <a:solidFill>
                  <a:srgbClr val="00B050"/>
                </a:solidFill>
                <a:cs typeface="+mn-ea"/>
                <a:sym typeface="+mn-ea"/>
              </a:rPr>
              <a:t>Salon </a:t>
            </a:r>
            <a:r>
              <a:rPr lang="en-US" altLang="zh-CN" sz="3100" dirty="0">
                <a:solidFill>
                  <a:srgbClr val="00B050"/>
                </a:solidFill>
                <a:cs typeface="+mn-ea"/>
                <a:sym typeface="+mn-ea"/>
              </a:rPr>
              <a:t>1 – </a:t>
            </a:r>
            <a:r>
              <a:rPr lang="en-US" altLang="zh-CN" sz="3100" dirty="0" smtClean="0">
                <a:solidFill>
                  <a:srgbClr val="00B050"/>
                </a:solidFill>
                <a:cs typeface="+mn-ea"/>
                <a:sym typeface="+mn-ea"/>
              </a:rPr>
              <a:t>L2</a:t>
            </a:r>
          </a:p>
          <a:p>
            <a:pPr marL="800100" lvl="1" indent="-457200">
              <a:spcAft>
                <a:spcPts val="600"/>
              </a:spcAft>
              <a:buFontTx/>
              <a:buChar char="-"/>
            </a:pPr>
            <a:r>
              <a:rPr lang="en-US" altLang="zh-CN" sz="3100" dirty="0" err="1" smtClean="0">
                <a:solidFill>
                  <a:srgbClr val="00B050"/>
                </a:solidFill>
                <a:cs typeface="+mn-ea"/>
                <a:sym typeface="+mn-ea"/>
              </a:rPr>
              <a:t>Webex</a:t>
            </a:r>
            <a:r>
              <a:rPr lang="en-US" altLang="zh-CN" sz="3100" dirty="0" smtClean="0">
                <a:solidFill>
                  <a:srgbClr val="00B050"/>
                </a:solidFill>
                <a:cs typeface="+mn-ea"/>
                <a:sym typeface="+mn-ea"/>
              </a:rPr>
              <a:t>: </a:t>
            </a:r>
            <a:r>
              <a:rPr lang="en-US" altLang="zh-CN" sz="2800" dirty="0"/>
              <a:t>2349 429 6200</a:t>
            </a:r>
            <a:endParaRPr lang="en-US" altLang="zh-CN" sz="3100" dirty="0">
              <a:solidFill>
                <a:srgbClr val="00B050"/>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11-22/0969, draft technical report on support of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WLAN, </a:t>
            </a:r>
            <a:r>
              <a:rPr lang="en-US" altLang="zh-CN" sz="1600" dirty="0" err="1">
                <a:solidFill>
                  <a:schemeClr val="tx1"/>
                </a:solidFill>
                <a:latin typeface="Calibri" panose="020F0502020204030204" pitchFamily="34" charset="0"/>
                <a:cs typeface="Calibri" panose="020F0502020204030204" pitchFamily="34" charset="0"/>
              </a:rPr>
              <a:t>Weijie</a:t>
            </a:r>
            <a:r>
              <a:rPr lang="en-US" altLang="zh-CN" sz="1600" dirty="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11-22/0963, Use Cases for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a:t>
            </a:r>
            <a:r>
              <a:rPr lang="en-US" altLang="zh-CN" sz="1600" dirty="0" err="1">
                <a:solidFill>
                  <a:schemeClr val="tx1"/>
                </a:solidFill>
                <a:latin typeface="Calibri" panose="020F0502020204030204" pitchFamily="34" charset="0"/>
                <a:cs typeface="Calibri" panose="020F0502020204030204" pitchFamily="34" charset="0"/>
              </a:rPr>
              <a:t>Zhisong</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Zuo</a:t>
            </a:r>
            <a:r>
              <a:rPr lang="en-US" altLang="zh-CN" sz="1600" dirty="0">
                <a:solidFill>
                  <a:schemeClr val="tx1"/>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11-22/0962, Potential techniques to support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WLAN, </a:t>
            </a:r>
            <a:r>
              <a:rPr lang="en-US" altLang="zh-CN" sz="1600" dirty="0" err="1" smtClean="0">
                <a:solidFill>
                  <a:schemeClr val="tx1"/>
                </a:solidFill>
                <a:latin typeface="Calibri" panose="020F0502020204030204" pitchFamily="34" charset="0"/>
                <a:cs typeface="Calibri" panose="020F0502020204030204" pitchFamily="34" charset="0"/>
              </a:rPr>
              <a:t>Zhisong</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Zuo</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a:solidFill>
                  <a:schemeClr val="tx1"/>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11-22/0970, Feasibility of supporting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WLAN, </a:t>
            </a:r>
            <a:r>
              <a:rPr lang="en-US" altLang="zh-CN" sz="1600" dirty="0" err="1">
                <a:solidFill>
                  <a:schemeClr val="tx1"/>
                </a:solidFill>
                <a:latin typeface="Calibri" panose="020F0502020204030204" pitchFamily="34" charset="0"/>
                <a:cs typeface="Calibri" panose="020F0502020204030204" pitchFamily="34" charset="0"/>
              </a:rPr>
              <a:t>Weijie</a:t>
            </a:r>
            <a:r>
              <a:rPr lang="en-US" altLang="zh-CN" sz="1600" dirty="0">
                <a:solidFill>
                  <a:schemeClr val="tx1"/>
                </a:solidFill>
                <a:latin typeface="Calibri" panose="020F0502020204030204" pitchFamily="34" charset="0"/>
                <a:cs typeface="Calibri" panose="020F0502020204030204" pitchFamily="34" charset="0"/>
              </a:rPr>
              <a:t> Xu (OPPO)</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TBD</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Appoint executive Secretary</a:t>
            </a:r>
          </a:p>
          <a:p>
            <a:pPr lvl="0" eaLnBrk="0" hangingPunct="0">
              <a:defRPr/>
            </a:pPr>
            <a:r>
              <a:rPr lang="en-US" altLang="en-GB" dirty="0" smtClean="0"/>
              <a:t>Approval </a:t>
            </a:r>
            <a:r>
              <a:rPr lang="en-US" altLang="en-GB" dirty="0"/>
              <a:t>of </a:t>
            </a:r>
            <a:r>
              <a:rPr lang="en-GB" altLang="en-US" dirty="0"/>
              <a:t>agenda</a:t>
            </a:r>
          </a:p>
          <a:p>
            <a:pPr eaLnBrk="0" hangingPunct="0">
              <a:defRPr/>
            </a:pPr>
            <a:r>
              <a:rPr lang="en-GB" altLang="en-US" dirty="0" smtClean="0"/>
              <a:t>AMP TIG background and </a:t>
            </a:r>
            <a:r>
              <a:rPr lang="en-GB" altLang="en-US" dirty="0" err="1" smtClean="0"/>
              <a:t>kickoff</a:t>
            </a:r>
            <a:endParaRPr lang="en-GB" altLang="en-US" dirty="0" smtClean="0"/>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Background and Kickoff</a:t>
            </a:r>
            <a:endParaRPr lang="zh-CN" altLang="en-US" sz="2800" dirty="0"/>
          </a:p>
        </p:txBody>
      </p:sp>
      <p:sp>
        <p:nvSpPr>
          <p:cNvPr id="3" name="内容占位符 2"/>
          <p:cNvSpPr>
            <a:spLocks noGrp="1"/>
          </p:cNvSpPr>
          <p:nvPr>
            <p:ph idx="1"/>
          </p:nvPr>
        </p:nvSpPr>
        <p:spPr>
          <a:xfrm>
            <a:off x="914400" y="1828842"/>
            <a:ext cx="10361613" cy="4675189"/>
          </a:xfrm>
        </p:spPr>
        <p:txBody>
          <a:bodyPr>
            <a:normAutofit fontScale="62500" lnSpcReduction="20000"/>
          </a:bodyPr>
          <a:lstStyle/>
          <a:p>
            <a:r>
              <a:rPr lang="en-US" altLang="zh-CN" sz="2800" dirty="0" smtClean="0">
                <a:sym typeface="+mn-ea"/>
              </a:rPr>
              <a:t>Background</a:t>
            </a:r>
          </a:p>
          <a:p>
            <a:pPr marL="685800" lvl="1" indent="-342900">
              <a:buFontTx/>
              <a:buChar char="-"/>
            </a:pPr>
            <a:r>
              <a:rPr lang="en-US" altLang="zh-CN" sz="2900" dirty="0" smtClean="0">
                <a:sym typeface="+mn-ea"/>
              </a:rPr>
              <a:t>11-22/0645r2 was presented and discussed in May interim WNG SC session and two SPs run:</a:t>
            </a:r>
          </a:p>
          <a:p>
            <a:pPr lvl="2"/>
            <a:r>
              <a:rPr lang="en-GB" altLang="zh-CN" sz="2000" dirty="0" smtClean="0"/>
              <a:t>Straw Poll #1: Do you think ambient power-enabled </a:t>
            </a:r>
            <a:r>
              <a:rPr lang="en-GB" altLang="zh-CN" sz="2000" dirty="0" err="1" smtClean="0"/>
              <a:t>IoT</a:t>
            </a:r>
            <a:r>
              <a:rPr lang="en-GB" altLang="zh-CN" sz="2000" dirty="0" smtClean="0"/>
              <a:t> for WLAN would be an interesting topic for 802.11 to study as a separate activity? (Result: 79Y/23N/28A)</a:t>
            </a:r>
            <a:endParaRPr lang="zh-CN" altLang="zh-CN" dirty="0" smtClean="0"/>
          </a:p>
          <a:p>
            <a:pPr lvl="2"/>
            <a:r>
              <a:rPr lang="en-GB" altLang="zh-CN" sz="2000" dirty="0" smtClean="0"/>
              <a:t>Straw Poll #2: Do you support the formation of a new 802.11 Topic Interest Group (TIG) for “Support of Ambient Power-Enabled </a:t>
            </a:r>
            <a:r>
              <a:rPr lang="en-GB" altLang="zh-CN" sz="2000" dirty="0" err="1" smtClean="0"/>
              <a:t>IoT</a:t>
            </a:r>
            <a:r>
              <a:rPr lang="en-GB" altLang="zh-CN" sz="2000" dirty="0" smtClean="0"/>
              <a:t> for WLAN”? (Result: 70Y/21N/36A)</a:t>
            </a:r>
            <a:endParaRPr lang="zh-CN" altLang="zh-CN" dirty="0" smtClean="0"/>
          </a:p>
          <a:p>
            <a:pPr marL="685800" lvl="1" indent="-342900">
              <a:buFontTx/>
              <a:buChar char="-"/>
            </a:pPr>
            <a:r>
              <a:rPr lang="en-US" altLang="zh-CN" sz="2900" dirty="0" smtClean="0">
                <a:sym typeface="+mn-ea"/>
              </a:rPr>
              <a:t>The formation of AMP TIG was approved at the 2022 May session, see slide 11 (Motion #6) in </a:t>
            </a:r>
            <a:r>
              <a:rPr lang="en-US" altLang="zh-CN" sz="2500" dirty="0" smtClean="0">
                <a:hlinkClick r:id="rId2"/>
              </a:rPr>
              <a:t>11-22-0597-03-0000-may-2022-working-group-motions.pptx</a:t>
            </a:r>
            <a:endParaRPr lang="en-US" altLang="zh-CN" sz="2500" dirty="0" smtClean="0"/>
          </a:p>
          <a:p>
            <a:pPr marL="685800" lvl="1" indent="-342900">
              <a:buFontTx/>
              <a:buChar char="-"/>
            </a:pPr>
            <a:r>
              <a:rPr lang="en-US" altLang="zh-CN" sz="2500" dirty="0" smtClean="0">
                <a:sym typeface="+mn-ea"/>
              </a:rPr>
              <a:t>The AMP TIG will have its first meeting during Jul Plenary week.</a:t>
            </a:r>
          </a:p>
          <a:p>
            <a:pPr marL="685800" lvl="1" indent="-342900">
              <a:buFontTx/>
              <a:buChar char="-"/>
            </a:pPr>
            <a:r>
              <a:rPr lang="en-US" altLang="zh-CN" sz="2500" dirty="0" smtClean="0">
                <a:sym typeface="+mn-ea"/>
              </a:rPr>
              <a:t>Bo Sun was appoint as the chair of AMP TIG</a:t>
            </a:r>
          </a:p>
          <a:p>
            <a:pPr marL="685800" lvl="1" indent="-342900">
              <a:buFontTx/>
              <a:buChar char="-"/>
            </a:pPr>
            <a:endParaRPr lang="en-US" altLang="zh-CN" sz="2500" dirty="0" smtClean="0">
              <a:sym typeface="+mn-ea"/>
            </a:endParaRPr>
          </a:p>
          <a:p>
            <a:r>
              <a:rPr lang="en-US" altLang="zh-CN" sz="2800" dirty="0" smtClean="0">
                <a:sym typeface="+mn-ea"/>
              </a:rPr>
              <a:t>Scope: </a:t>
            </a:r>
            <a:endParaRPr lang="en-US" altLang="zh-CN" sz="2800" b="0" dirty="0" smtClean="0">
              <a:sym typeface="+mn-ea"/>
            </a:endParaRPr>
          </a:p>
          <a:p>
            <a:pPr marL="685800" lvl="1" indent="-342900">
              <a:buFontTx/>
              <a:buChar char="-"/>
            </a:pPr>
            <a:r>
              <a:rPr lang="en-US" altLang="zh-CN" sz="2600" dirty="0" smtClean="0"/>
              <a:t>describe </a:t>
            </a:r>
            <a:r>
              <a:rPr lang="en-US" altLang="zh-CN" sz="2600" dirty="0"/>
              <a:t>use cases for 802.11 ambient power-enabled </a:t>
            </a:r>
            <a:r>
              <a:rPr lang="en-US" altLang="zh-CN" sz="2600" dirty="0" err="1"/>
              <a:t>IoT</a:t>
            </a:r>
            <a:r>
              <a:rPr lang="en-US" altLang="zh-CN" sz="2600" dirty="0"/>
              <a:t> devices </a:t>
            </a:r>
            <a:r>
              <a:rPr lang="en-US" altLang="zh-CN" sz="2600" dirty="0" smtClean="0"/>
              <a:t>and</a:t>
            </a:r>
          </a:p>
          <a:p>
            <a:pPr marL="685800" lvl="1" indent="-342900">
              <a:buFontTx/>
              <a:buChar char="-"/>
            </a:pPr>
            <a:r>
              <a:rPr lang="en-US" altLang="zh-CN" sz="2600" dirty="0" smtClean="0"/>
              <a:t>investigate </a:t>
            </a:r>
            <a:r>
              <a:rPr lang="en-US" altLang="zh-CN" sz="2600" dirty="0"/>
              <a:t>the technical feasibility of features to enable 802.11 WLAN support of ambient power enabled </a:t>
            </a:r>
            <a:r>
              <a:rPr lang="en-US" altLang="zh-CN" sz="2600" dirty="0" err="1"/>
              <a:t>IoT</a:t>
            </a:r>
            <a:r>
              <a:rPr lang="en-US" altLang="zh-CN" sz="2600" dirty="0"/>
              <a:t> devices.</a:t>
            </a:r>
          </a:p>
          <a:p>
            <a:endParaRPr lang="en-US" altLang="zh-CN" sz="2800" dirty="0" smtClean="0">
              <a:sym typeface="+mn-ea"/>
            </a:endParaRPr>
          </a:p>
          <a:p>
            <a:r>
              <a:rPr lang="en-US" altLang="zh-CN" sz="2800" dirty="0" smtClean="0">
                <a:sym typeface="+mn-ea"/>
              </a:rPr>
              <a:t>Outp</a:t>
            </a:r>
            <a:r>
              <a:rPr lang="en-US" altLang="zh-CN" sz="2700" dirty="0">
                <a:sym typeface="+mn-ea"/>
              </a:rPr>
              <a:t>ut: </a:t>
            </a:r>
            <a:r>
              <a:rPr lang="en-US" altLang="zh-CN" sz="2700" b="0" dirty="0"/>
              <a:t>complete a report on this topic at or before the March 2023 session</a:t>
            </a:r>
            <a:endParaRPr lang="en-US" altLang="zh-CN" sz="2700" b="0" dirty="0">
              <a:sym typeface="+mn-ea"/>
            </a:endParaRPr>
          </a:p>
          <a:p>
            <a:endParaRPr lang="en-US" altLang="zh-CN" sz="2800" b="0" dirty="0">
              <a:sym typeface="+mn-ea"/>
            </a:endParaRPr>
          </a:p>
          <a:p>
            <a:r>
              <a:rPr lang="en-US" altLang="zh-CN" sz="2800" dirty="0" smtClean="0">
                <a:sym typeface="+mn-ea"/>
              </a:rPr>
              <a:t>Timeline:</a:t>
            </a:r>
            <a:r>
              <a:rPr lang="en-US" altLang="zh-CN" sz="2800" b="0" dirty="0" smtClean="0">
                <a:sym typeface="+mn-ea"/>
              </a:rPr>
              <a:t> contribution collection (Jul  – Nov, 2022) , report draft development (Jul 2022 – Jan 2023)</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TBD</a:t>
            </a: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Aug 16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138004</TotalTime>
  <Words>1967</Words>
  <Application>Microsoft Office PowerPoint</Application>
  <PresentationFormat>宽屏</PresentationFormat>
  <Paragraphs>282</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Jul 802.11 plenary session</vt:lpstr>
      <vt:lpstr>AMP TIG Session Plan during IEEE 802.11 Jul Plenary 2022</vt:lpstr>
      <vt:lpstr>Submission List (Call for submissions)</vt:lpstr>
      <vt:lpstr>IEEE 802.11 AMP TIG Session During IEEE 802.11 Jul Plenary 2022</vt:lpstr>
      <vt:lpstr>PowerPoint 演示文稿</vt:lpstr>
      <vt:lpstr>AMP TIG Background and Kickoff</vt:lpstr>
      <vt:lpstr>IEEE 802.11 AMP TIG Session During IEEE 802.11 Jul Plenary 2022</vt:lpstr>
      <vt:lpstr>PowerPoint 演示文稿</vt:lpstr>
      <vt:lpstr>AMP TIG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5468</cp:revision>
  <cp:lastPrinted>2014-11-04T15:04:00Z</cp:lastPrinted>
  <dcterms:created xsi:type="dcterms:W3CDTF">2007-04-17T18:10:00Z</dcterms:created>
  <dcterms:modified xsi:type="dcterms:W3CDTF">2022-07-11T22:58:56Z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