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65" r:id="rId7"/>
    <p:sldId id="522" r:id="rId8"/>
    <p:sldId id="258" r:id="rId9"/>
    <p:sldId id="259" r:id="rId10"/>
    <p:sldId id="523" r:id="rId11"/>
    <p:sldId id="526" r:id="rId12"/>
    <p:sldId id="498" r:id="rId13"/>
    <p:sldId id="394" r:id="rId14"/>
    <p:sldId id="261" r:id="rId15"/>
    <p:sldId id="262" r:id="rId16"/>
    <p:sldId id="486" r:id="rId17"/>
    <p:sldId id="263" r:id="rId18"/>
    <p:sldId id="524" r:id="rId19"/>
    <p:sldId id="525" r:id="rId20"/>
    <p:sldId id="388" r:id="rId21"/>
    <p:sldId id="353" r:id="rId22"/>
    <p:sldId id="344" r:id="rId23"/>
    <p:sldId id="527" r:id="rId24"/>
    <p:sldId id="499" r:id="rId25"/>
    <p:sldId id="350" r:id="rId26"/>
    <p:sldId id="283" r:id="rId27"/>
    <p:sldId id="519" r:id="rId28"/>
    <p:sldId id="521" r:id="rId29"/>
    <p:sldId id="511" r:id="rId30"/>
    <p:sldId id="264" r:id="rId31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192946-C549-48D1-AC95-8614925FAD75}" v="17" dt="2022-07-11T06:04:46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4458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F192946-C549-48D1-AC95-8614925FAD75}"/>
    <pc:docChg chg="undo custSel addSld delSld modSld sldOrd modMainMaster">
      <pc:chgData name="Jon Rosdahl" userId="2820f357-2dd4-4127-8713-e0bfde0fd756" providerId="ADAL" clId="{8F192946-C549-48D1-AC95-8614925FAD75}" dt="2022-07-11T14:41:05.992" v="555" actId="20577"/>
      <pc:docMkLst>
        <pc:docMk/>
      </pc:docMkLst>
      <pc:sldChg chg="modSp mod">
        <pc:chgData name="Jon Rosdahl" userId="2820f357-2dd4-4127-8713-e0bfde0fd756" providerId="ADAL" clId="{8F192946-C549-48D1-AC95-8614925FAD75}" dt="2022-07-11T05:34:06.467" v="10" actId="6549"/>
        <pc:sldMkLst>
          <pc:docMk/>
          <pc:sldMk cId="0" sldId="256"/>
        </pc:sldMkLst>
        <pc:spChg chg="mod">
          <ac:chgData name="Jon Rosdahl" userId="2820f357-2dd4-4127-8713-e0bfde0fd756" providerId="ADAL" clId="{8F192946-C549-48D1-AC95-8614925FAD75}" dt="2022-07-11T05:33:52.880" v="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8F192946-C549-48D1-AC95-8614925FAD75}" dt="2022-07-11T05:34:06.467" v="1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8F192946-C549-48D1-AC95-8614925FAD75}" dt="2022-07-11T05:35:07.506" v="40" actId="20577"/>
        <pc:sldMkLst>
          <pc:docMk/>
          <pc:sldMk cId="0" sldId="257"/>
        </pc:sldMkLst>
        <pc:spChg chg="mod">
          <ac:chgData name="Jon Rosdahl" userId="2820f357-2dd4-4127-8713-e0bfde0fd756" providerId="ADAL" clId="{8F192946-C549-48D1-AC95-8614925FAD75}" dt="2022-07-11T05:35:07.506" v="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42:13.144" v="117" actId="14100"/>
        <pc:sldMkLst>
          <pc:docMk/>
          <pc:sldMk cId="0" sldId="258"/>
        </pc:sldMkLst>
        <pc:spChg chg="mod">
          <ac:chgData name="Jon Rosdahl" userId="2820f357-2dd4-4127-8713-e0bfde0fd756" providerId="ADAL" clId="{8F192946-C549-48D1-AC95-8614925FAD75}" dt="2022-07-11T05:41:20.185" v="105" actId="1076"/>
          <ac:spMkLst>
            <pc:docMk/>
            <pc:sldMk cId="0" sldId="258"/>
            <ac:spMk id="96" creationId="{00000000-0000-0000-0000-000000000000}"/>
          </ac:spMkLst>
        </pc:spChg>
        <pc:spChg chg="mod">
          <ac:chgData name="Jon Rosdahl" userId="2820f357-2dd4-4127-8713-e0bfde0fd756" providerId="ADAL" clId="{8F192946-C549-48D1-AC95-8614925FAD75}" dt="2022-07-11T05:42:13.144" v="117" actId="14100"/>
          <ac:spMkLst>
            <pc:docMk/>
            <pc:sldMk cId="0" sldId="258"/>
            <ac:spMk id="97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41:08.454" v="103" actId="26606"/>
          <ac:spMkLst>
            <pc:docMk/>
            <pc:sldMk cId="0" sldId="258"/>
            <ac:spMk id="102" creationId="{8C20CB4B-7454-21BE-CB08-A4376239CF22}"/>
          </ac:spMkLst>
        </pc:spChg>
        <pc:spChg chg="add mod">
          <ac:chgData name="Jon Rosdahl" userId="2820f357-2dd4-4127-8713-e0bfde0fd756" providerId="ADAL" clId="{8F192946-C549-48D1-AC95-8614925FAD75}" dt="2022-07-11T05:41:08.454" v="103" actId="26606"/>
          <ac:spMkLst>
            <pc:docMk/>
            <pc:sldMk cId="0" sldId="258"/>
            <ac:spMk id="104" creationId="{E684689A-B4EE-4441-AD29-6C7AE377FBBD}"/>
          </ac:spMkLst>
        </pc:spChg>
        <pc:spChg chg="add mod">
          <ac:chgData name="Jon Rosdahl" userId="2820f357-2dd4-4127-8713-e0bfde0fd756" providerId="ADAL" clId="{8F192946-C549-48D1-AC95-8614925FAD75}" dt="2022-07-11T05:41:08.454" v="103" actId="26606"/>
          <ac:spMkLst>
            <pc:docMk/>
            <pc:sldMk cId="0" sldId="258"/>
            <ac:spMk id="106" creationId="{F073AEF7-E6C1-1A92-2ECB-5ECB9F88B053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45:09.497" v="136" actId="1076"/>
        <pc:sldMkLst>
          <pc:docMk/>
          <pc:sldMk cId="0" sldId="259"/>
        </pc:sldMkLst>
        <pc:spChg chg="mod ord">
          <ac:chgData name="Jon Rosdahl" userId="2820f357-2dd4-4127-8713-e0bfde0fd756" providerId="ADAL" clId="{8F192946-C549-48D1-AC95-8614925FAD75}" dt="2022-07-11T05:44:59.224" v="134" actId="14100"/>
          <ac:spMkLst>
            <pc:docMk/>
            <pc:sldMk cId="0" sldId="259"/>
            <ac:spMk id="102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45:09.497" v="136" actId="1076"/>
          <ac:spMkLst>
            <pc:docMk/>
            <pc:sldMk cId="0" sldId="259"/>
            <ac:spMk id="103" creationId="{00000000-0000-0000-0000-000000000000}"/>
          </ac:spMkLst>
        </pc:spChg>
        <pc:spChg chg="add mod ord">
          <ac:chgData name="Jon Rosdahl" userId="2820f357-2dd4-4127-8713-e0bfde0fd756" providerId="ADAL" clId="{8F192946-C549-48D1-AC95-8614925FAD75}" dt="2022-07-11T05:44:54.890" v="133" actId="700"/>
          <ac:spMkLst>
            <pc:docMk/>
            <pc:sldMk cId="0" sldId="259"/>
            <ac:spMk id="108" creationId="{FE9952E0-B67C-AA7E-1236-875D5E40D150}"/>
          </ac:spMkLst>
        </pc:spChg>
        <pc:spChg chg="add mod ord">
          <ac:chgData name="Jon Rosdahl" userId="2820f357-2dd4-4127-8713-e0bfde0fd756" providerId="ADAL" clId="{8F192946-C549-48D1-AC95-8614925FAD75}" dt="2022-07-11T05:44:54.890" v="133" actId="700"/>
          <ac:spMkLst>
            <pc:docMk/>
            <pc:sldMk cId="0" sldId="259"/>
            <ac:spMk id="110" creationId="{F2985CBE-B645-F03D-D82C-D468695E131E}"/>
          </ac:spMkLst>
        </pc:spChg>
        <pc:spChg chg="add mod ord">
          <ac:chgData name="Jon Rosdahl" userId="2820f357-2dd4-4127-8713-e0bfde0fd756" providerId="ADAL" clId="{8F192946-C549-48D1-AC95-8614925FAD75}" dt="2022-07-11T05:44:54.890" v="133" actId="700"/>
          <ac:spMkLst>
            <pc:docMk/>
            <pc:sldMk cId="0" sldId="259"/>
            <ac:spMk id="112" creationId="{EF0A536F-4940-AC9F-5820-7ADCEC899CAA}"/>
          </ac:spMkLst>
        </pc:spChg>
      </pc:sldChg>
      <pc:sldChg chg="addSp delSp modSp del mod modClrScheme chgLayout">
        <pc:chgData name="Jon Rosdahl" userId="2820f357-2dd4-4127-8713-e0bfde0fd756" providerId="ADAL" clId="{8F192946-C549-48D1-AC95-8614925FAD75}" dt="2022-07-11T05:51:59.203" v="231" actId="2696"/>
        <pc:sldMkLst>
          <pc:docMk/>
          <pc:sldMk cId="0" sldId="260"/>
        </pc:sldMkLst>
        <pc:spChg chg="add del mod">
          <ac:chgData name="Jon Rosdahl" userId="2820f357-2dd4-4127-8713-e0bfde0fd756" providerId="ADAL" clId="{8F192946-C549-48D1-AC95-8614925FAD75}" dt="2022-07-11T05:46:10.898" v="147"/>
          <ac:spMkLst>
            <pc:docMk/>
            <pc:sldMk cId="0" sldId="260"/>
            <ac:spMk id="2" creationId="{3E9C059B-2832-0617-C02F-BA8DD9975AE9}"/>
          </ac:spMkLst>
        </pc:spChg>
        <pc:spChg chg="add del mod">
          <ac:chgData name="Jon Rosdahl" userId="2820f357-2dd4-4127-8713-e0bfde0fd756" providerId="ADAL" clId="{8F192946-C549-48D1-AC95-8614925FAD75}" dt="2022-07-11T05:46:10.898" v="147"/>
          <ac:spMkLst>
            <pc:docMk/>
            <pc:sldMk cId="0" sldId="260"/>
            <ac:spMk id="3" creationId="{D5F63A26-53EF-95B0-16F2-CB73AA4DB928}"/>
          </ac:spMkLst>
        </pc:spChg>
        <pc:spChg chg="mod ord">
          <ac:chgData name="Jon Rosdahl" userId="2820f357-2dd4-4127-8713-e0bfde0fd756" providerId="ADAL" clId="{8F192946-C549-48D1-AC95-8614925FAD75}" dt="2022-07-11T05:46:28.946" v="149" actId="21"/>
          <ac:spMkLst>
            <pc:docMk/>
            <pc:sldMk cId="0" sldId="260"/>
            <ac:spMk id="108" creationId="{00000000-0000-0000-0000-000000000000}"/>
          </ac:spMkLst>
        </pc:spChg>
        <pc:spChg chg="add del mod">
          <ac:chgData name="Jon Rosdahl" userId="2820f357-2dd4-4127-8713-e0bfde0fd756" providerId="ADAL" clId="{8F192946-C549-48D1-AC95-8614925FAD75}" dt="2022-07-11T05:46:39.400" v="151" actId="21"/>
          <ac:spMkLst>
            <pc:docMk/>
            <pc:sldMk cId="0" sldId="260"/>
            <ac:spMk id="109" creationId="{00000000-0000-0000-0000-000000000000}"/>
          </ac:spMkLst>
        </pc:spChg>
        <pc:spChg chg="add del mo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15" creationId="{F466AFCF-FB8B-AB21-47F5-A8A4DA82103B}"/>
          </ac:spMkLst>
        </pc:spChg>
        <pc:spChg chg="add del mod or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17" creationId="{7DFEB85F-9C22-BAB7-2F3D-154DA5BF60E4}"/>
          </ac:spMkLst>
        </pc:spChg>
        <pc:spChg chg="add del mo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19" creationId="{8B61CE63-36C8-C92D-790C-58F20BD6B1E9}"/>
          </ac:spMkLst>
        </pc:spChg>
        <pc:spChg chg="add del mod or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21" creationId="{49E6C330-2D0E-7629-91B7-CF5449F060DB}"/>
          </ac:spMkLst>
        </pc:spChg>
        <pc:spChg chg="add del mod or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23" creationId="{396F9195-CE28-E106-419D-30B05D483344}"/>
          </ac:spMkLst>
        </pc:spChg>
        <pc:spChg chg="add del mod ord">
          <ac:chgData name="Jon Rosdahl" userId="2820f357-2dd4-4127-8713-e0bfde0fd756" providerId="ADAL" clId="{8F192946-C549-48D1-AC95-8614925FAD75}" dt="2022-07-11T05:46:00.236" v="145" actId="26606"/>
          <ac:spMkLst>
            <pc:docMk/>
            <pc:sldMk cId="0" sldId="260"/>
            <ac:spMk id="125" creationId="{3D783BE4-1BEA-8100-1EC2-D5C54C07643C}"/>
          </ac:spMkLst>
        </pc:spChg>
        <pc:graphicFrameChg chg="add del mod ord">
          <ac:chgData name="Jon Rosdahl" userId="2820f357-2dd4-4127-8713-e0bfde0fd756" providerId="ADAL" clId="{8F192946-C549-48D1-AC95-8614925FAD75}" dt="2022-07-11T05:46:00.236" v="145" actId="26606"/>
          <ac:graphicFrameMkLst>
            <pc:docMk/>
            <pc:sldMk cId="0" sldId="260"/>
            <ac:graphicFrameMk id="111" creationId="{37B837B2-A63F-714F-1334-9AE402817E83}"/>
          </ac:graphicFrameMkLst>
        </pc:graphicFrameChg>
      </pc:sldChg>
      <pc:sldChg chg="addSp modSp mod modClrScheme chgLayout">
        <pc:chgData name="Jon Rosdahl" userId="2820f357-2dd4-4127-8713-e0bfde0fd756" providerId="ADAL" clId="{8F192946-C549-48D1-AC95-8614925FAD75}" dt="2022-07-11T05:55:58.603" v="367" actId="1076"/>
        <pc:sldMkLst>
          <pc:docMk/>
          <pc:sldMk cId="0" sldId="261"/>
        </pc:sldMkLst>
        <pc:spChg chg="mod ord">
          <ac:chgData name="Jon Rosdahl" userId="2820f357-2dd4-4127-8713-e0bfde0fd756" providerId="ADAL" clId="{8F192946-C549-48D1-AC95-8614925FAD75}" dt="2022-07-11T05:55:40.428" v="366" actId="26606"/>
          <ac:spMkLst>
            <pc:docMk/>
            <pc:sldMk cId="0" sldId="261"/>
            <ac:spMk id="114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55:58.603" v="367" actId="1076"/>
          <ac:spMkLst>
            <pc:docMk/>
            <pc:sldMk cId="0" sldId="261"/>
            <ac:spMk id="115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55:40.428" v="366" actId="26606"/>
          <ac:spMkLst>
            <pc:docMk/>
            <pc:sldMk cId="0" sldId="261"/>
            <ac:spMk id="120" creationId="{92195B14-0D33-D787-398F-70DF47B8F8C6}"/>
          </ac:spMkLst>
        </pc:spChg>
        <pc:spChg chg="add mod">
          <ac:chgData name="Jon Rosdahl" userId="2820f357-2dd4-4127-8713-e0bfde0fd756" providerId="ADAL" clId="{8F192946-C549-48D1-AC95-8614925FAD75}" dt="2022-07-11T05:55:40.428" v="366" actId="26606"/>
          <ac:spMkLst>
            <pc:docMk/>
            <pc:sldMk cId="0" sldId="261"/>
            <ac:spMk id="122" creationId="{90FF458D-EA0B-77F3-EB8D-7715FE4D0421}"/>
          </ac:spMkLst>
        </pc:spChg>
        <pc:spChg chg="add mod">
          <ac:chgData name="Jon Rosdahl" userId="2820f357-2dd4-4127-8713-e0bfde0fd756" providerId="ADAL" clId="{8F192946-C549-48D1-AC95-8614925FAD75}" dt="2022-07-11T05:55:40.428" v="366" actId="26606"/>
          <ac:spMkLst>
            <pc:docMk/>
            <pc:sldMk cId="0" sldId="261"/>
            <ac:spMk id="124" creationId="{8FF5EC08-89AF-CDE0-8E72-EAF338303B07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57:18.900" v="381" actId="207"/>
        <pc:sldMkLst>
          <pc:docMk/>
          <pc:sldMk cId="0" sldId="262"/>
        </pc:sldMkLst>
        <pc:spChg chg="mod ord">
          <ac:chgData name="Jon Rosdahl" userId="2820f357-2dd4-4127-8713-e0bfde0fd756" providerId="ADAL" clId="{8F192946-C549-48D1-AC95-8614925FAD75}" dt="2022-07-11T05:57:07.149" v="379" actId="14100"/>
          <ac:spMkLst>
            <pc:docMk/>
            <pc:sldMk cId="0" sldId="262"/>
            <ac:spMk id="120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57:18.900" v="381" actId="207"/>
          <ac:spMkLst>
            <pc:docMk/>
            <pc:sldMk cId="0" sldId="262"/>
            <ac:spMk id="121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56:57.349" v="378" actId="26606"/>
          <ac:spMkLst>
            <pc:docMk/>
            <pc:sldMk cId="0" sldId="262"/>
            <ac:spMk id="126" creationId="{38683132-367C-1204-382F-6206F1D5575F}"/>
          </ac:spMkLst>
        </pc:spChg>
        <pc:spChg chg="add mod">
          <ac:chgData name="Jon Rosdahl" userId="2820f357-2dd4-4127-8713-e0bfde0fd756" providerId="ADAL" clId="{8F192946-C549-48D1-AC95-8614925FAD75}" dt="2022-07-11T05:56:57.349" v="378" actId="26606"/>
          <ac:spMkLst>
            <pc:docMk/>
            <pc:sldMk cId="0" sldId="262"/>
            <ac:spMk id="128" creationId="{CC9F4E96-C2FD-FBC4-E347-99A67385953E}"/>
          </ac:spMkLst>
        </pc:spChg>
        <pc:spChg chg="add mod">
          <ac:chgData name="Jon Rosdahl" userId="2820f357-2dd4-4127-8713-e0bfde0fd756" providerId="ADAL" clId="{8F192946-C549-48D1-AC95-8614925FAD75}" dt="2022-07-11T05:56:57.349" v="378" actId="26606"/>
          <ac:spMkLst>
            <pc:docMk/>
            <pc:sldMk cId="0" sldId="262"/>
            <ac:spMk id="130" creationId="{BC7D8531-82AD-BCB2-6B57-B380E2B8D639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57:47.554" v="388" actId="207"/>
        <pc:sldMkLst>
          <pc:docMk/>
          <pc:sldMk cId="0" sldId="263"/>
        </pc:sldMkLst>
        <pc:spChg chg="mod ord">
          <ac:chgData name="Jon Rosdahl" userId="2820f357-2dd4-4127-8713-e0bfde0fd756" providerId="ADAL" clId="{8F192946-C549-48D1-AC95-8614925FAD75}" dt="2022-07-11T05:57:36.290" v="385" actId="1076"/>
          <ac:spMkLst>
            <pc:docMk/>
            <pc:sldMk cId="0" sldId="263"/>
            <ac:spMk id="126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57:47.554" v="388" actId="207"/>
          <ac:spMkLst>
            <pc:docMk/>
            <pc:sldMk cId="0" sldId="263"/>
            <ac:spMk id="127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57:28.426" v="383" actId="26606"/>
          <ac:spMkLst>
            <pc:docMk/>
            <pc:sldMk cId="0" sldId="263"/>
            <ac:spMk id="132" creationId="{EE038B90-6CE0-C130-FCC5-76B4C8880331}"/>
          </ac:spMkLst>
        </pc:spChg>
        <pc:spChg chg="add mod">
          <ac:chgData name="Jon Rosdahl" userId="2820f357-2dd4-4127-8713-e0bfde0fd756" providerId="ADAL" clId="{8F192946-C549-48D1-AC95-8614925FAD75}" dt="2022-07-11T05:57:28.426" v="383" actId="26606"/>
          <ac:spMkLst>
            <pc:docMk/>
            <pc:sldMk cId="0" sldId="263"/>
            <ac:spMk id="134" creationId="{8DC4EB59-E82B-E978-D82B-E2BFB4E54C15}"/>
          </ac:spMkLst>
        </pc:spChg>
        <pc:spChg chg="add mod">
          <ac:chgData name="Jon Rosdahl" userId="2820f357-2dd4-4127-8713-e0bfde0fd756" providerId="ADAL" clId="{8F192946-C549-48D1-AC95-8614925FAD75}" dt="2022-07-11T05:57:28.426" v="383" actId="26606"/>
          <ac:spMkLst>
            <pc:docMk/>
            <pc:sldMk cId="0" sldId="263"/>
            <ac:spMk id="136" creationId="{5AD3247D-4566-E803-5E4A-6272B078CB0F}"/>
          </ac:spMkLst>
        </pc:spChg>
      </pc:sldChg>
      <pc:sldChg chg="modSp mod">
        <pc:chgData name="Jon Rosdahl" userId="2820f357-2dd4-4127-8713-e0bfde0fd756" providerId="ADAL" clId="{8F192946-C549-48D1-AC95-8614925FAD75}" dt="2022-07-11T05:38:28.881" v="86" actId="1076"/>
        <pc:sldMkLst>
          <pc:docMk/>
          <pc:sldMk cId="3271462180" sldId="265"/>
        </pc:sldMkLst>
        <pc:spChg chg="mod">
          <ac:chgData name="Jon Rosdahl" userId="2820f357-2dd4-4127-8713-e0bfde0fd756" providerId="ADAL" clId="{8F192946-C549-48D1-AC95-8614925FAD75}" dt="2022-07-11T05:38:28.881" v="86" actId="1076"/>
          <ac:spMkLst>
            <pc:docMk/>
            <pc:sldMk cId="3271462180" sldId="265"/>
            <ac:spMk id="7" creationId="{743DF2AD-D7EF-4A51-AD0E-A14652E5BB67}"/>
          </ac:spMkLst>
        </pc:spChg>
        <pc:spChg chg="mod">
          <ac:chgData name="Jon Rosdahl" userId="2820f357-2dd4-4127-8713-e0bfde0fd756" providerId="ADAL" clId="{8F192946-C549-48D1-AC95-8614925FAD75}" dt="2022-07-11T05:36:27.779" v="76" actId="14100"/>
          <ac:spMkLst>
            <pc:docMk/>
            <pc:sldMk cId="3271462180" sldId="265"/>
            <ac:spMk id="8" creationId="{DD2F5436-70CC-4EDA-9B70-2C205A1BE6E4}"/>
          </ac:spMkLst>
        </pc:spChg>
      </pc:sldChg>
      <pc:sldChg chg="del">
        <pc:chgData name="Jon Rosdahl" userId="2820f357-2dd4-4127-8713-e0bfde0fd756" providerId="ADAL" clId="{8F192946-C549-48D1-AC95-8614925FAD75}" dt="2022-07-11T05:36:37.170" v="77" actId="47"/>
        <pc:sldMkLst>
          <pc:docMk/>
          <pc:sldMk cId="2319151072" sldId="267"/>
        </pc:sldMkLst>
      </pc:sldChg>
      <pc:sldChg chg="del">
        <pc:chgData name="Jon Rosdahl" userId="2820f357-2dd4-4127-8713-e0bfde0fd756" providerId="ADAL" clId="{8F192946-C549-48D1-AC95-8614925FAD75}" dt="2022-07-11T05:36:41.550" v="78" actId="47"/>
        <pc:sldMkLst>
          <pc:docMk/>
          <pc:sldMk cId="2772950477" sldId="268"/>
        </pc:sldMkLst>
      </pc:sldChg>
      <pc:sldChg chg="del">
        <pc:chgData name="Jon Rosdahl" userId="2820f357-2dd4-4127-8713-e0bfde0fd756" providerId="ADAL" clId="{8F192946-C549-48D1-AC95-8614925FAD75}" dt="2022-07-11T05:36:44.109" v="79" actId="47"/>
        <pc:sldMkLst>
          <pc:docMk/>
          <pc:sldMk cId="3578579995" sldId="269"/>
        </pc:sldMkLst>
      </pc:sldChg>
      <pc:sldChg chg="del">
        <pc:chgData name="Jon Rosdahl" userId="2820f357-2dd4-4127-8713-e0bfde0fd756" providerId="ADAL" clId="{8F192946-C549-48D1-AC95-8614925FAD75}" dt="2022-07-11T05:36:47.738" v="80" actId="47"/>
        <pc:sldMkLst>
          <pc:docMk/>
          <pc:sldMk cId="2253526902" sldId="272"/>
        </pc:sldMkLst>
      </pc:sldChg>
      <pc:sldChg chg="addSp delSp modSp mod modClrScheme chgLayout">
        <pc:chgData name="Jon Rosdahl" userId="2820f357-2dd4-4127-8713-e0bfde0fd756" providerId="ADAL" clId="{8F192946-C549-48D1-AC95-8614925FAD75}" dt="2022-07-11T06:04:52.303" v="492" actId="21"/>
        <pc:sldMkLst>
          <pc:docMk/>
          <pc:sldMk cId="2306598344" sldId="344"/>
        </pc:sldMkLst>
        <pc:spChg chg="mod ord">
          <ac:chgData name="Jon Rosdahl" userId="2820f357-2dd4-4127-8713-e0bfde0fd756" providerId="ADAL" clId="{8F192946-C549-48D1-AC95-8614925FAD75}" dt="2022-07-11T06:04:52.303" v="492" actId="21"/>
          <ac:spMkLst>
            <pc:docMk/>
            <pc:sldMk cId="2306598344" sldId="344"/>
            <ac:spMk id="2" creationId="{04124CE6-4087-496B-88B7-AB7F112E60F9}"/>
          </ac:spMkLst>
        </pc:spChg>
        <pc:spChg chg="del mod ord">
          <ac:chgData name="Jon Rosdahl" userId="2820f357-2dd4-4127-8713-e0bfde0fd756" providerId="ADAL" clId="{8F192946-C549-48D1-AC95-8614925FAD75}" dt="2022-07-11T06:04:43.190" v="490" actId="21"/>
          <ac:spMkLst>
            <pc:docMk/>
            <pc:sldMk cId="2306598344" sldId="344"/>
            <ac:spMk id="3" creationId="{06C2C8B8-206C-4A99-8624-93A2C2F3839F}"/>
          </ac:spMkLst>
        </pc:spChg>
        <pc:spChg chg="add del mod">
          <ac:chgData name="Jon Rosdahl" userId="2820f357-2dd4-4127-8713-e0bfde0fd756" providerId="ADAL" clId="{8F192946-C549-48D1-AC95-8614925FAD75}" dt="2022-07-11T06:03:46.088" v="485"/>
          <ac:spMkLst>
            <pc:docMk/>
            <pc:sldMk cId="2306598344" sldId="344"/>
            <ac:spMk id="4" creationId="{9A85C337-DC70-DD97-1EFE-1A191B754EC9}"/>
          </ac:spMkLst>
        </pc:spChg>
        <pc:spChg chg="add del mod">
          <ac:chgData name="Jon Rosdahl" userId="2820f357-2dd4-4127-8713-e0bfde0fd756" providerId="ADAL" clId="{8F192946-C549-48D1-AC95-8614925FAD75}" dt="2022-07-11T06:03:46.088" v="485"/>
          <ac:spMkLst>
            <pc:docMk/>
            <pc:sldMk cId="2306598344" sldId="344"/>
            <ac:spMk id="5" creationId="{8F980937-A9ED-3B2D-774F-84244E384B4F}"/>
          </ac:spMkLst>
        </pc:spChg>
        <pc:spChg chg="add mod">
          <ac:chgData name="Jon Rosdahl" userId="2820f357-2dd4-4127-8713-e0bfde0fd756" providerId="ADAL" clId="{8F192946-C549-48D1-AC95-8614925FAD75}" dt="2022-07-11T06:04:43.190" v="490" actId="21"/>
          <ac:spMkLst>
            <pc:docMk/>
            <pc:sldMk cId="2306598344" sldId="344"/>
            <ac:spMk id="7" creationId="{C15AE121-1930-5151-9DD8-72F4A67E7519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6:02:26.879" v="468" actId="20577"/>
        <pc:sldMkLst>
          <pc:docMk/>
          <pc:sldMk cId="302269111" sldId="353"/>
        </pc:sldMkLst>
        <pc:spChg chg="mod ord">
          <ac:chgData name="Jon Rosdahl" userId="2820f357-2dd4-4127-8713-e0bfde0fd756" providerId="ADAL" clId="{8F192946-C549-48D1-AC95-8614925FAD75}" dt="2022-07-11T06:02:13.637" v="466" actId="26606"/>
          <ac:spMkLst>
            <pc:docMk/>
            <pc:sldMk cId="302269111" sldId="353"/>
            <ac:spMk id="2" creationId="{7CD971AA-38D0-4010-8C09-DA2982B39DF7}"/>
          </ac:spMkLst>
        </pc:spChg>
        <pc:spChg chg="mod ord">
          <ac:chgData name="Jon Rosdahl" userId="2820f357-2dd4-4127-8713-e0bfde0fd756" providerId="ADAL" clId="{8F192946-C549-48D1-AC95-8614925FAD75}" dt="2022-07-11T06:02:26.879" v="468" actId="20577"/>
          <ac:spMkLst>
            <pc:docMk/>
            <pc:sldMk cId="302269111" sldId="353"/>
            <ac:spMk id="3" creationId="{BC86539C-A47B-4496-8F6C-68136BCFE6C3}"/>
          </ac:spMkLst>
        </pc:spChg>
        <pc:spChg chg="add mod">
          <ac:chgData name="Jon Rosdahl" userId="2820f357-2dd4-4127-8713-e0bfde0fd756" providerId="ADAL" clId="{8F192946-C549-48D1-AC95-8614925FAD75}" dt="2022-07-11T06:02:13.637" v="466" actId="26606"/>
          <ac:spMkLst>
            <pc:docMk/>
            <pc:sldMk cId="302269111" sldId="353"/>
            <ac:spMk id="8" creationId="{0305702B-8572-D9A4-5542-58B955AF6E0F}"/>
          </ac:spMkLst>
        </pc:spChg>
        <pc:spChg chg="add mod">
          <ac:chgData name="Jon Rosdahl" userId="2820f357-2dd4-4127-8713-e0bfde0fd756" providerId="ADAL" clId="{8F192946-C549-48D1-AC95-8614925FAD75}" dt="2022-07-11T06:02:13.637" v="466" actId="26606"/>
          <ac:spMkLst>
            <pc:docMk/>
            <pc:sldMk cId="302269111" sldId="353"/>
            <ac:spMk id="10" creationId="{9BF539D9-1A39-FF94-4835-CA8C0CAEE2DB}"/>
          </ac:spMkLst>
        </pc:spChg>
        <pc:spChg chg="add mod">
          <ac:chgData name="Jon Rosdahl" userId="2820f357-2dd4-4127-8713-e0bfde0fd756" providerId="ADAL" clId="{8F192946-C549-48D1-AC95-8614925FAD75}" dt="2022-07-11T06:02:13.637" v="466" actId="26606"/>
          <ac:spMkLst>
            <pc:docMk/>
            <pc:sldMk cId="302269111" sldId="353"/>
            <ac:spMk id="12" creationId="{A8F2DE4C-96DA-21E8-D70B-A9B4EB3DF5B4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6:01:38.685" v="462" actId="207"/>
        <pc:sldMkLst>
          <pc:docMk/>
          <pc:sldMk cId="387982561" sldId="388"/>
        </pc:sldMkLst>
        <pc:spChg chg="mod ord">
          <ac:chgData name="Jon Rosdahl" userId="2820f357-2dd4-4127-8713-e0bfde0fd756" providerId="ADAL" clId="{8F192946-C549-48D1-AC95-8614925FAD75}" dt="2022-07-11T06:01:20.672" v="460" actId="14100"/>
          <ac:spMkLst>
            <pc:docMk/>
            <pc:sldMk cId="387982561" sldId="388"/>
            <ac:spMk id="2" creationId="{5571611A-31B7-EF99-FBE3-4D7376C5520A}"/>
          </ac:spMkLst>
        </pc:spChg>
        <pc:spChg chg="mod ord">
          <ac:chgData name="Jon Rosdahl" userId="2820f357-2dd4-4127-8713-e0bfde0fd756" providerId="ADAL" clId="{8F192946-C549-48D1-AC95-8614925FAD75}" dt="2022-07-11T06:01:38.685" v="462" actId="207"/>
          <ac:spMkLst>
            <pc:docMk/>
            <pc:sldMk cId="387982561" sldId="388"/>
            <ac:spMk id="3" creationId="{3D7F27DD-019B-2B4F-B176-8288E3CB2061}"/>
          </ac:spMkLst>
        </pc:spChg>
        <pc:spChg chg="add mod">
          <ac:chgData name="Jon Rosdahl" userId="2820f357-2dd4-4127-8713-e0bfde0fd756" providerId="ADAL" clId="{8F192946-C549-48D1-AC95-8614925FAD75}" dt="2022-07-11T06:01:15.707" v="459" actId="26606"/>
          <ac:spMkLst>
            <pc:docMk/>
            <pc:sldMk cId="387982561" sldId="388"/>
            <ac:spMk id="8" creationId="{EEC796D9-6903-72AB-B676-7100B77ABE45}"/>
          </ac:spMkLst>
        </pc:spChg>
        <pc:spChg chg="add mod">
          <ac:chgData name="Jon Rosdahl" userId="2820f357-2dd4-4127-8713-e0bfde0fd756" providerId="ADAL" clId="{8F192946-C549-48D1-AC95-8614925FAD75}" dt="2022-07-11T06:01:15.707" v="459" actId="26606"/>
          <ac:spMkLst>
            <pc:docMk/>
            <pc:sldMk cId="387982561" sldId="388"/>
            <ac:spMk id="10" creationId="{201A7605-49D7-33B9-D826-BDD1424838C8}"/>
          </ac:spMkLst>
        </pc:spChg>
        <pc:spChg chg="add mod">
          <ac:chgData name="Jon Rosdahl" userId="2820f357-2dd4-4127-8713-e0bfde0fd756" providerId="ADAL" clId="{8F192946-C549-48D1-AC95-8614925FAD75}" dt="2022-07-11T06:01:15.707" v="459" actId="26606"/>
          <ac:spMkLst>
            <pc:docMk/>
            <pc:sldMk cId="387982561" sldId="388"/>
            <ac:spMk id="12" creationId="{070C50D1-5BA9-E975-C78D-C0B849F5E93A}"/>
          </ac:spMkLst>
        </pc:spChg>
      </pc:sldChg>
      <pc:sldChg chg="del">
        <pc:chgData name="Jon Rosdahl" userId="2820f357-2dd4-4127-8713-e0bfde0fd756" providerId="ADAL" clId="{8F192946-C549-48D1-AC95-8614925FAD75}" dt="2022-07-11T05:52:17.359" v="233" actId="47"/>
        <pc:sldMkLst>
          <pc:docMk/>
          <pc:sldMk cId="4142032210" sldId="390"/>
        </pc:sldMkLst>
      </pc:sldChg>
      <pc:sldChg chg="addSp delSp modSp del mod modClrScheme chgLayout">
        <pc:chgData name="Jon Rosdahl" userId="2820f357-2dd4-4127-8713-e0bfde0fd756" providerId="ADAL" clId="{8F192946-C549-48D1-AC95-8614925FAD75}" dt="2022-07-11T05:52:09.714" v="232" actId="47"/>
        <pc:sldMkLst>
          <pc:docMk/>
          <pc:sldMk cId="2500218144" sldId="392"/>
        </pc:sldMkLst>
        <pc:spChg chg="add del mod ord">
          <ac:chgData name="Jon Rosdahl" userId="2820f357-2dd4-4127-8713-e0bfde0fd756" providerId="ADAL" clId="{8F192946-C549-48D1-AC95-8614925FAD75}" dt="2022-07-11T05:51:35.685" v="230" actId="700"/>
          <ac:spMkLst>
            <pc:docMk/>
            <pc:sldMk cId="2500218144" sldId="392"/>
            <ac:spMk id="2" creationId="{E27BF3E4-4383-B336-7C1D-58998F4ED136}"/>
          </ac:spMkLst>
        </pc:spChg>
        <pc:spChg chg="add del mod ord">
          <ac:chgData name="Jon Rosdahl" userId="2820f357-2dd4-4127-8713-e0bfde0fd756" providerId="ADAL" clId="{8F192946-C549-48D1-AC95-8614925FAD75}" dt="2022-07-11T05:51:35.685" v="230" actId="700"/>
          <ac:spMkLst>
            <pc:docMk/>
            <pc:sldMk cId="2500218144" sldId="392"/>
            <ac:spMk id="3" creationId="{9775ECE7-E2FD-1841-6680-AAB96A682517}"/>
          </ac:spMkLst>
        </pc:spChg>
        <pc:spChg chg="add del mod ord">
          <ac:chgData name="Jon Rosdahl" userId="2820f357-2dd4-4127-8713-e0bfde0fd756" providerId="ADAL" clId="{8F192946-C549-48D1-AC95-8614925FAD75}" dt="2022-07-11T05:51:35.685" v="230" actId="700"/>
          <ac:spMkLst>
            <pc:docMk/>
            <pc:sldMk cId="2500218144" sldId="392"/>
            <ac:spMk id="4" creationId="{83C05177-78BD-5A0B-CAB4-EA808698E964}"/>
          </ac:spMkLst>
        </pc:spChg>
        <pc:spChg chg="add del mod ord">
          <ac:chgData name="Jon Rosdahl" userId="2820f357-2dd4-4127-8713-e0bfde0fd756" providerId="ADAL" clId="{8F192946-C549-48D1-AC95-8614925FAD75}" dt="2022-07-11T05:51:35.685" v="230" actId="700"/>
          <ac:spMkLst>
            <pc:docMk/>
            <pc:sldMk cId="2500218144" sldId="392"/>
            <ac:spMk id="5" creationId="{4AE065AD-555A-3598-E756-69F29C9D8943}"/>
          </ac:spMkLst>
        </pc:spChg>
        <pc:spChg chg="add del mod ord">
          <ac:chgData name="Jon Rosdahl" userId="2820f357-2dd4-4127-8713-e0bfde0fd756" providerId="ADAL" clId="{8F192946-C549-48D1-AC95-8614925FAD75}" dt="2022-07-11T05:51:35.685" v="230" actId="700"/>
          <ac:spMkLst>
            <pc:docMk/>
            <pc:sldMk cId="2500218144" sldId="392"/>
            <ac:spMk id="6" creationId="{0EB4361F-6D23-BEA1-7DD6-879DC21DC92D}"/>
          </ac:spMkLst>
        </pc:spChg>
        <pc:spChg chg="mod">
          <ac:chgData name="Jon Rosdahl" userId="2820f357-2dd4-4127-8713-e0bfde0fd756" providerId="ADAL" clId="{8F192946-C549-48D1-AC95-8614925FAD75}" dt="2022-07-11T05:43:43.855" v="122" actId="1076"/>
          <ac:spMkLst>
            <pc:docMk/>
            <pc:sldMk cId="2500218144" sldId="392"/>
            <ac:spMk id="10" creationId="{7788FFF3-60CE-4A33-EE3E-34BD36C88B05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1" creationId="{90A19B06-1E6E-6B81-BD42-E13D8EA181F0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2" creationId="{E60B2839-0CF7-957C-DC19-D7AE80C552A1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3" creationId="{F27FF358-16A5-2B37-D49B-117553548EBE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4" creationId="{C097EC8B-6E32-3A9A-F91C-C1BE8CAA01E9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5" creationId="{9FAC210F-9429-2269-39FA-847B07AAA40F}"/>
          </ac:spMkLst>
        </pc:spChg>
        <pc:spChg chg="mod">
          <ac:chgData name="Jon Rosdahl" userId="2820f357-2dd4-4127-8713-e0bfde0fd756" providerId="ADAL" clId="{8F192946-C549-48D1-AC95-8614925FAD75}" dt="2022-07-11T05:43:37.853" v="121" actId="207"/>
          <ac:spMkLst>
            <pc:docMk/>
            <pc:sldMk cId="2500218144" sldId="392"/>
            <ac:spMk id="16" creationId="{8D3631EF-32BB-66E0-1456-42BA2AAF9B5E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55:23.449" v="364" actId="108"/>
        <pc:sldMkLst>
          <pc:docMk/>
          <pc:sldMk cId="3606741644" sldId="394"/>
        </pc:sldMkLst>
        <pc:spChg chg="mod ord">
          <ac:chgData name="Jon Rosdahl" userId="2820f357-2dd4-4127-8713-e0bfde0fd756" providerId="ADAL" clId="{8F192946-C549-48D1-AC95-8614925FAD75}" dt="2022-07-11T05:53:01.143" v="273" actId="14100"/>
          <ac:spMkLst>
            <pc:docMk/>
            <pc:sldMk cId="3606741644" sldId="394"/>
            <ac:spMk id="2" creationId="{DC73D2ED-395F-B393-5C17-017B35D4D72B}"/>
          </ac:spMkLst>
        </pc:spChg>
        <pc:spChg chg="mod ord">
          <ac:chgData name="Jon Rosdahl" userId="2820f357-2dd4-4127-8713-e0bfde0fd756" providerId="ADAL" clId="{8F192946-C549-48D1-AC95-8614925FAD75}" dt="2022-07-11T05:55:23.449" v="364" actId="108"/>
          <ac:spMkLst>
            <pc:docMk/>
            <pc:sldMk cId="3606741644" sldId="394"/>
            <ac:spMk id="3" creationId="{C83516C3-34E9-9304-2311-F921019D41A2}"/>
          </ac:spMkLst>
        </pc:spChg>
        <pc:spChg chg="mod ord">
          <ac:chgData name="Jon Rosdahl" userId="2820f357-2dd4-4127-8713-e0bfde0fd756" providerId="ADAL" clId="{8F192946-C549-48D1-AC95-8614925FAD75}" dt="2022-07-11T05:52:30.398" v="235" actId="26606"/>
          <ac:spMkLst>
            <pc:docMk/>
            <pc:sldMk cId="3606741644" sldId="394"/>
            <ac:spMk id="5" creationId="{0C57813D-FE5D-7B78-52EB-B3CF7E3513C4}"/>
          </ac:spMkLst>
        </pc:spChg>
        <pc:spChg chg="mod ord">
          <ac:chgData name="Jon Rosdahl" userId="2820f357-2dd4-4127-8713-e0bfde0fd756" providerId="ADAL" clId="{8F192946-C549-48D1-AC95-8614925FAD75}" dt="2022-07-11T05:52:30.398" v="235" actId="26606"/>
          <ac:spMkLst>
            <pc:docMk/>
            <pc:sldMk cId="3606741644" sldId="394"/>
            <ac:spMk id="6" creationId="{FEDF738B-6EA2-E668-9A88-10287D9D7868}"/>
          </ac:spMkLst>
        </pc:spChg>
        <pc:spChg chg="add mod">
          <ac:chgData name="Jon Rosdahl" userId="2820f357-2dd4-4127-8713-e0bfde0fd756" providerId="ADAL" clId="{8F192946-C549-48D1-AC95-8614925FAD75}" dt="2022-07-11T05:52:30.398" v="235" actId="26606"/>
          <ac:spMkLst>
            <pc:docMk/>
            <pc:sldMk cId="3606741644" sldId="394"/>
            <ac:spMk id="11" creationId="{75BAD889-C9D8-626B-85E7-EE004EA77AE4}"/>
          </ac:spMkLst>
        </pc:spChg>
      </pc:sldChg>
      <pc:sldChg chg="del">
        <pc:chgData name="Jon Rosdahl" userId="2820f357-2dd4-4127-8713-e0bfde0fd756" providerId="ADAL" clId="{8F192946-C549-48D1-AC95-8614925FAD75}" dt="2022-07-11T05:36:52.345" v="81" actId="47"/>
        <pc:sldMkLst>
          <pc:docMk/>
          <pc:sldMk cId="1295507797" sldId="484"/>
        </pc:sldMkLst>
      </pc:sldChg>
      <pc:sldChg chg="add del ord">
        <pc:chgData name="Jon Rosdahl" userId="2820f357-2dd4-4127-8713-e0bfde0fd756" providerId="ADAL" clId="{8F192946-C549-48D1-AC95-8614925FAD75}" dt="2022-07-11T06:06:27.920" v="501"/>
        <pc:sldMkLst>
          <pc:docMk/>
          <pc:sldMk cId="2613497696" sldId="486"/>
        </pc:sldMkLst>
      </pc:sldChg>
      <pc:sldChg chg="addSp modSp mod modClrScheme chgLayout">
        <pc:chgData name="Jon Rosdahl" userId="2820f357-2dd4-4127-8713-e0bfde0fd756" providerId="ADAL" clId="{8F192946-C549-48D1-AC95-8614925FAD75}" dt="2022-07-11T05:51:06.675" v="228" actId="27636"/>
        <pc:sldMkLst>
          <pc:docMk/>
          <pc:sldMk cId="2112281857" sldId="498"/>
        </pc:sldMkLst>
        <pc:spChg chg="mod ord">
          <ac:chgData name="Jon Rosdahl" userId="2820f357-2dd4-4127-8713-e0bfde0fd756" providerId="ADAL" clId="{8F192946-C549-48D1-AC95-8614925FAD75}" dt="2022-07-11T05:50:51.256" v="223" actId="20577"/>
          <ac:spMkLst>
            <pc:docMk/>
            <pc:sldMk cId="2112281857" sldId="498"/>
            <ac:spMk id="5" creationId="{4B1C6171-599C-4786-8796-0390F6339D10}"/>
          </ac:spMkLst>
        </pc:spChg>
        <pc:spChg chg="mod ord">
          <ac:chgData name="Jon Rosdahl" userId="2820f357-2dd4-4127-8713-e0bfde0fd756" providerId="ADAL" clId="{8F192946-C549-48D1-AC95-8614925FAD75}" dt="2022-07-11T05:51:06.675" v="228" actId="27636"/>
          <ac:spMkLst>
            <pc:docMk/>
            <pc:sldMk cId="2112281857" sldId="498"/>
            <ac:spMk id="6" creationId="{CD618415-B2DA-4F0A-9C9E-F457C66906CC}"/>
          </ac:spMkLst>
        </pc:spChg>
        <pc:spChg chg="add mod">
          <ac:chgData name="Jon Rosdahl" userId="2820f357-2dd4-4127-8713-e0bfde0fd756" providerId="ADAL" clId="{8F192946-C549-48D1-AC95-8614925FAD75}" dt="2022-07-11T05:48:13.283" v="164" actId="26606"/>
          <ac:spMkLst>
            <pc:docMk/>
            <pc:sldMk cId="2112281857" sldId="498"/>
            <ac:spMk id="11" creationId="{7DA544E4-AE51-3C97-2480-7938DB478A63}"/>
          </ac:spMkLst>
        </pc:spChg>
        <pc:spChg chg="add mod">
          <ac:chgData name="Jon Rosdahl" userId="2820f357-2dd4-4127-8713-e0bfde0fd756" providerId="ADAL" clId="{8F192946-C549-48D1-AC95-8614925FAD75}" dt="2022-07-11T05:48:13.283" v="164" actId="26606"/>
          <ac:spMkLst>
            <pc:docMk/>
            <pc:sldMk cId="2112281857" sldId="498"/>
            <ac:spMk id="13" creationId="{16A6ADF6-CCA8-9C63-D1E9-799A66A2F4AA}"/>
          </ac:spMkLst>
        </pc:spChg>
        <pc:spChg chg="add mod">
          <ac:chgData name="Jon Rosdahl" userId="2820f357-2dd4-4127-8713-e0bfde0fd756" providerId="ADAL" clId="{8F192946-C549-48D1-AC95-8614925FAD75}" dt="2022-07-11T05:48:13.283" v="164" actId="26606"/>
          <ac:spMkLst>
            <pc:docMk/>
            <pc:sldMk cId="2112281857" sldId="498"/>
            <ac:spMk id="15" creationId="{773F6E2A-CA9E-B42E-51E1-D9E85DCD7D7B}"/>
          </ac:spMkLst>
        </pc:spChg>
      </pc:sldChg>
      <pc:sldChg chg="modSp">
        <pc:chgData name="Jon Rosdahl" userId="2820f357-2dd4-4127-8713-e0bfde0fd756" providerId="ADAL" clId="{8F192946-C549-48D1-AC95-8614925FAD75}" dt="2022-07-11T05:42:44.274" v="118"/>
        <pc:sldMkLst>
          <pc:docMk/>
          <pc:sldMk cId="357376172" sldId="499"/>
        </pc:sldMkLst>
        <pc:spChg chg="mod">
          <ac:chgData name="Jon Rosdahl" userId="2820f357-2dd4-4127-8713-e0bfde0fd756" providerId="ADAL" clId="{8F192946-C549-48D1-AC95-8614925FAD75}" dt="2022-07-11T05:42:44.274" v="118"/>
          <ac:spMkLst>
            <pc:docMk/>
            <pc:sldMk cId="357376172" sldId="499"/>
            <ac:spMk id="3" creationId="{360E52E6-777D-0F5D-79A6-D485B1EAE955}"/>
          </ac:spMkLst>
        </pc:spChg>
      </pc:sldChg>
      <pc:sldChg chg="modSp mod">
        <pc:chgData name="Jon Rosdahl" userId="2820f357-2dd4-4127-8713-e0bfde0fd756" providerId="ADAL" clId="{8F192946-C549-48D1-AC95-8614925FAD75}" dt="2022-07-11T14:41:05.992" v="555" actId="20577"/>
        <pc:sldMkLst>
          <pc:docMk/>
          <pc:sldMk cId="1017069488" sldId="511"/>
        </pc:sldMkLst>
        <pc:spChg chg="mod">
          <ac:chgData name="Jon Rosdahl" userId="2820f357-2dd4-4127-8713-e0bfde0fd756" providerId="ADAL" clId="{8F192946-C549-48D1-AC95-8614925FAD75}" dt="2022-07-11T14:41:05.992" v="555" actId="20577"/>
          <ac:spMkLst>
            <pc:docMk/>
            <pc:sldMk cId="1017069488" sldId="511"/>
            <ac:spMk id="2" creationId="{00000000-0000-0000-0000-000000000000}"/>
          </ac:spMkLst>
        </pc:spChg>
        <pc:spChg chg="mod">
          <ac:chgData name="Jon Rosdahl" userId="2820f357-2dd4-4127-8713-e0bfde0fd756" providerId="ADAL" clId="{8F192946-C549-48D1-AC95-8614925FAD75}" dt="2022-07-11T06:08:43.891" v="552" actId="6549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8F192946-C549-48D1-AC95-8614925FAD75}" dt="2022-07-11T14:40:55.149" v="554" actId="20577"/>
        <pc:sldMkLst>
          <pc:docMk/>
          <pc:sldMk cId="1285106033" sldId="519"/>
        </pc:sldMkLst>
        <pc:spChg chg="mod">
          <ac:chgData name="Jon Rosdahl" userId="2820f357-2dd4-4127-8713-e0bfde0fd756" providerId="ADAL" clId="{8F192946-C549-48D1-AC95-8614925FAD75}" dt="2022-07-11T14:40:55.149" v="554" actId="20577"/>
          <ac:spMkLst>
            <pc:docMk/>
            <pc:sldMk cId="1285106033" sldId="519"/>
            <ac:spMk id="7" creationId="{0FF671D6-FDDA-4A19-8C83-488CA38272BA}"/>
          </ac:spMkLst>
        </pc:spChg>
        <pc:spChg chg="mod">
          <ac:chgData name="Jon Rosdahl" userId="2820f357-2dd4-4127-8713-e0bfde0fd756" providerId="ADAL" clId="{8F192946-C549-48D1-AC95-8614925FAD75}" dt="2022-07-11T06:08:01.096" v="551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del">
        <pc:chgData name="Jon Rosdahl" userId="2820f357-2dd4-4127-8713-e0bfde0fd756" providerId="ADAL" clId="{8F192946-C549-48D1-AC95-8614925FAD75}" dt="2022-07-11T05:36:59.219" v="82" actId="47"/>
        <pc:sldMkLst>
          <pc:docMk/>
          <pc:sldMk cId="4199907519" sldId="520"/>
        </pc:sldMkLst>
      </pc:sldChg>
      <pc:sldChg chg="modSp mod">
        <pc:chgData name="Jon Rosdahl" userId="2820f357-2dd4-4127-8713-e0bfde0fd756" providerId="ADAL" clId="{8F192946-C549-48D1-AC95-8614925FAD75}" dt="2022-07-11T14:40:48.922" v="553" actId="20577"/>
        <pc:sldMkLst>
          <pc:docMk/>
          <pc:sldMk cId="1048918162" sldId="521"/>
        </pc:sldMkLst>
        <pc:spChg chg="mod">
          <ac:chgData name="Jon Rosdahl" userId="2820f357-2dd4-4127-8713-e0bfde0fd756" providerId="ADAL" clId="{8F192946-C549-48D1-AC95-8614925FAD75}" dt="2022-07-11T14:40:48.922" v="553" actId="20577"/>
          <ac:spMkLst>
            <pc:docMk/>
            <pc:sldMk cId="1048918162" sldId="521"/>
            <ac:spMk id="7" creationId="{0FF671D6-FDDA-4A19-8C83-488CA38272BA}"/>
          </ac:spMkLst>
        </pc:spChg>
        <pc:spChg chg="mod">
          <ac:chgData name="Jon Rosdahl" userId="2820f357-2dd4-4127-8713-e0bfde0fd756" providerId="ADAL" clId="{8F192946-C549-48D1-AC95-8614925FAD75}" dt="2022-07-11T06:06:59.856" v="507" actId="6549"/>
          <ac:spMkLst>
            <pc:docMk/>
            <pc:sldMk cId="1048918162" sldId="521"/>
            <ac:spMk id="8" creationId="{7B8A0CA0-9C1E-4722-82B0-EF1FBB7A6360}"/>
          </ac:spMkLst>
        </pc:spChg>
      </pc:sldChg>
      <pc:sldChg chg="addSp delSp modSp mod modClrScheme chgLayout">
        <pc:chgData name="Jon Rosdahl" userId="2820f357-2dd4-4127-8713-e0bfde0fd756" providerId="ADAL" clId="{8F192946-C549-48D1-AC95-8614925FAD75}" dt="2022-07-11T05:40:14.790" v="97" actId="1076"/>
        <pc:sldMkLst>
          <pc:docMk/>
          <pc:sldMk cId="0" sldId="522"/>
        </pc:sldMkLst>
        <pc:spChg chg="add del mod">
          <ac:chgData name="Jon Rosdahl" userId="2820f357-2dd4-4127-8713-e0bfde0fd756" providerId="ADAL" clId="{8F192946-C549-48D1-AC95-8614925FAD75}" dt="2022-07-11T05:39:23.484" v="87"/>
          <ac:spMkLst>
            <pc:docMk/>
            <pc:sldMk cId="0" sldId="522"/>
            <ac:spMk id="2" creationId="{9AF1BD81-F88C-F6ED-A720-0F3E16BAF517}"/>
          </ac:spMkLst>
        </pc:spChg>
        <pc:spChg chg="add del mod">
          <ac:chgData name="Jon Rosdahl" userId="2820f357-2dd4-4127-8713-e0bfde0fd756" providerId="ADAL" clId="{8F192946-C549-48D1-AC95-8614925FAD75}" dt="2022-07-11T05:39:23.484" v="87"/>
          <ac:spMkLst>
            <pc:docMk/>
            <pc:sldMk cId="0" sldId="522"/>
            <ac:spMk id="3" creationId="{9CFE4C89-1B67-5380-C387-52ABDA255A5E}"/>
          </ac:spMkLst>
        </pc:spChg>
        <pc:spChg chg="add del mod">
          <ac:chgData name="Jon Rosdahl" userId="2820f357-2dd4-4127-8713-e0bfde0fd756" providerId="ADAL" clId="{8F192946-C549-48D1-AC95-8614925FAD75}" dt="2022-07-11T05:39:32.065" v="89"/>
          <ac:spMkLst>
            <pc:docMk/>
            <pc:sldMk cId="0" sldId="522"/>
            <ac:spMk id="4" creationId="{624A761D-FE9F-0055-90D8-FA45FD4F2E2A}"/>
          </ac:spMkLst>
        </pc:spChg>
        <pc:spChg chg="add del mod">
          <ac:chgData name="Jon Rosdahl" userId="2820f357-2dd4-4127-8713-e0bfde0fd756" providerId="ADAL" clId="{8F192946-C549-48D1-AC95-8614925FAD75}" dt="2022-07-11T05:39:32.065" v="89"/>
          <ac:spMkLst>
            <pc:docMk/>
            <pc:sldMk cId="0" sldId="522"/>
            <ac:spMk id="5" creationId="{7621A6D9-FF65-E5BA-514F-5834E3820907}"/>
          </ac:spMkLst>
        </pc:spChg>
        <pc:spChg chg="mod ord">
          <ac:chgData name="Jon Rosdahl" userId="2820f357-2dd4-4127-8713-e0bfde0fd756" providerId="ADAL" clId="{8F192946-C549-48D1-AC95-8614925FAD75}" dt="2022-07-11T05:40:14.790" v="97" actId="1076"/>
          <ac:spMkLst>
            <pc:docMk/>
            <pc:sldMk cId="0" sldId="522"/>
            <ac:spMk id="84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40:09.683" v="96" actId="1076"/>
          <ac:spMkLst>
            <pc:docMk/>
            <pc:sldMk cId="0" sldId="522"/>
            <ac:spMk id="85" creationId="{00000000-0000-0000-0000-000000000000}"/>
          </ac:spMkLst>
        </pc:spChg>
        <pc:spChg chg="add del mod">
          <ac:chgData name="Jon Rosdahl" userId="2820f357-2dd4-4127-8713-e0bfde0fd756" providerId="ADAL" clId="{8F192946-C549-48D1-AC95-8614925FAD75}" dt="2022-07-11T05:39:56.654" v="92" actId="26606"/>
          <ac:spMkLst>
            <pc:docMk/>
            <pc:sldMk cId="0" sldId="522"/>
            <ac:spMk id="90" creationId="{7211D30F-FCBA-4BBC-DD1F-624AD7A4CCBE}"/>
          </ac:spMkLst>
        </pc:spChg>
        <pc:spChg chg="add del mod">
          <ac:chgData name="Jon Rosdahl" userId="2820f357-2dd4-4127-8713-e0bfde0fd756" providerId="ADAL" clId="{8F192946-C549-48D1-AC95-8614925FAD75}" dt="2022-07-11T05:39:56.654" v="92" actId="26606"/>
          <ac:spMkLst>
            <pc:docMk/>
            <pc:sldMk cId="0" sldId="522"/>
            <ac:spMk id="92" creationId="{A05358F0-9B5D-FA96-FC37-5F0D46A84D17}"/>
          </ac:spMkLst>
        </pc:spChg>
        <pc:spChg chg="add del mod">
          <ac:chgData name="Jon Rosdahl" userId="2820f357-2dd4-4127-8713-e0bfde0fd756" providerId="ADAL" clId="{8F192946-C549-48D1-AC95-8614925FAD75}" dt="2022-07-11T05:39:56.654" v="92" actId="26606"/>
          <ac:spMkLst>
            <pc:docMk/>
            <pc:sldMk cId="0" sldId="522"/>
            <ac:spMk id="94" creationId="{72A4B757-8865-BA7D-701B-620C3443FD67}"/>
          </ac:spMkLst>
        </pc:spChg>
        <pc:spChg chg="add mod">
          <ac:chgData name="Jon Rosdahl" userId="2820f357-2dd4-4127-8713-e0bfde0fd756" providerId="ADAL" clId="{8F192946-C549-48D1-AC95-8614925FAD75}" dt="2022-07-11T05:39:56.661" v="93" actId="26606"/>
          <ac:spMkLst>
            <pc:docMk/>
            <pc:sldMk cId="0" sldId="522"/>
            <ac:spMk id="96" creationId="{6687773B-A721-A331-017C-A055A9A329F9}"/>
          </ac:spMkLst>
        </pc:spChg>
        <pc:spChg chg="add mod">
          <ac:chgData name="Jon Rosdahl" userId="2820f357-2dd4-4127-8713-e0bfde0fd756" providerId="ADAL" clId="{8F192946-C549-48D1-AC95-8614925FAD75}" dt="2022-07-11T05:39:56.661" v="93" actId="26606"/>
          <ac:spMkLst>
            <pc:docMk/>
            <pc:sldMk cId="0" sldId="522"/>
            <ac:spMk id="97" creationId="{0EA5DBEE-D8C2-3800-CE6E-5A0BCBA921D9}"/>
          </ac:spMkLst>
        </pc:spChg>
        <pc:spChg chg="add mod">
          <ac:chgData name="Jon Rosdahl" userId="2820f357-2dd4-4127-8713-e0bfde0fd756" providerId="ADAL" clId="{8F192946-C549-48D1-AC95-8614925FAD75}" dt="2022-07-11T05:39:56.661" v="93" actId="26606"/>
          <ac:spMkLst>
            <pc:docMk/>
            <pc:sldMk cId="0" sldId="522"/>
            <ac:spMk id="98" creationId="{91A6549A-0026-5EF4-F9C6-FC37F04EC18D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5:45:30.814" v="141" actId="403"/>
        <pc:sldMkLst>
          <pc:docMk/>
          <pc:sldMk cId="0" sldId="523"/>
        </pc:sldMkLst>
        <pc:spChg chg="mod">
          <ac:chgData name="Jon Rosdahl" userId="2820f357-2dd4-4127-8713-e0bfde0fd756" providerId="ADAL" clId="{8F192946-C549-48D1-AC95-8614925FAD75}" dt="2022-07-11T05:45:22.900" v="138" actId="1076"/>
          <ac:spMkLst>
            <pc:docMk/>
            <pc:sldMk cId="0" sldId="523"/>
            <ac:spMk id="138" creationId="{00000000-0000-0000-0000-000000000000}"/>
          </ac:spMkLst>
        </pc:spChg>
        <pc:spChg chg="mod">
          <ac:chgData name="Jon Rosdahl" userId="2820f357-2dd4-4127-8713-e0bfde0fd756" providerId="ADAL" clId="{8F192946-C549-48D1-AC95-8614925FAD75}" dt="2022-07-11T05:45:30.814" v="141" actId="403"/>
          <ac:spMkLst>
            <pc:docMk/>
            <pc:sldMk cId="0" sldId="523"/>
            <ac:spMk id="139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44:40.855" v="130" actId="26606"/>
          <ac:spMkLst>
            <pc:docMk/>
            <pc:sldMk cId="0" sldId="523"/>
            <ac:spMk id="144" creationId="{2CB60F37-1A75-D775-BD12-390384707998}"/>
          </ac:spMkLst>
        </pc:spChg>
        <pc:spChg chg="add mod">
          <ac:chgData name="Jon Rosdahl" userId="2820f357-2dd4-4127-8713-e0bfde0fd756" providerId="ADAL" clId="{8F192946-C549-48D1-AC95-8614925FAD75}" dt="2022-07-11T05:44:40.855" v="130" actId="26606"/>
          <ac:spMkLst>
            <pc:docMk/>
            <pc:sldMk cId="0" sldId="523"/>
            <ac:spMk id="146" creationId="{5026D48F-4449-E290-A1E3-345B669DE8E1}"/>
          </ac:spMkLst>
        </pc:spChg>
        <pc:spChg chg="add mod">
          <ac:chgData name="Jon Rosdahl" userId="2820f357-2dd4-4127-8713-e0bfde0fd756" providerId="ADAL" clId="{8F192946-C549-48D1-AC95-8614925FAD75}" dt="2022-07-11T05:44:40.855" v="130" actId="26606"/>
          <ac:spMkLst>
            <pc:docMk/>
            <pc:sldMk cId="0" sldId="523"/>
            <ac:spMk id="148" creationId="{F6AE333E-FABD-51DA-973E-720DC777D097}"/>
          </ac:spMkLst>
        </pc:spChg>
      </pc:sldChg>
      <pc:sldChg chg="addSp delSp modSp mod modClrScheme chgLayout">
        <pc:chgData name="Jon Rosdahl" userId="2820f357-2dd4-4127-8713-e0bfde0fd756" providerId="ADAL" clId="{8F192946-C549-48D1-AC95-8614925FAD75}" dt="2022-07-11T05:58:55.043" v="396" actId="207"/>
        <pc:sldMkLst>
          <pc:docMk/>
          <pc:sldMk cId="0" sldId="524"/>
        </pc:sldMkLst>
        <pc:spChg chg="add del mod ord">
          <ac:chgData name="Jon Rosdahl" userId="2820f357-2dd4-4127-8713-e0bfde0fd756" providerId="ADAL" clId="{8F192946-C549-48D1-AC95-8614925FAD75}" dt="2022-07-11T05:58:16.478" v="392" actId="26606"/>
          <ac:spMkLst>
            <pc:docMk/>
            <pc:sldMk cId="0" sldId="524"/>
            <ac:spMk id="2" creationId="{3A4ADBB9-74AF-0D33-7B61-45223D7F0231}"/>
          </ac:spMkLst>
        </pc:spChg>
        <pc:spChg chg="mod ord">
          <ac:chgData name="Jon Rosdahl" userId="2820f357-2dd4-4127-8713-e0bfde0fd756" providerId="ADAL" clId="{8F192946-C549-48D1-AC95-8614925FAD75}" dt="2022-07-11T05:58:21.911" v="393" actId="14100"/>
          <ac:spMkLst>
            <pc:docMk/>
            <pc:sldMk cId="0" sldId="524"/>
            <ac:spMk id="132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5:58:55.043" v="396" actId="207"/>
          <ac:spMkLst>
            <pc:docMk/>
            <pc:sldMk cId="0" sldId="524"/>
            <ac:spMk id="133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58:16.478" v="392" actId="26606"/>
          <ac:spMkLst>
            <pc:docMk/>
            <pc:sldMk cId="0" sldId="524"/>
            <ac:spMk id="138" creationId="{99F42A1D-187A-103C-BA3E-D48DFB3A51DE}"/>
          </ac:spMkLst>
        </pc:spChg>
        <pc:spChg chg="add mod">
          <ac:chgData name="Jon Rosdahl" userId="2820f357-2dd4-4127-8713-e0bfde0fd756" providerId="ADAL" clId="{8F192946-C549-48D1-AC95-8614925FAD75}" dt="2022-07-11T05:58:16.478" v="392" actId="26606"/>
          <ac:spMkLst>
            <pc:docMk/>
            <pc:sldMk cId="0" sldId="524"/>
            <ac:spMk id="140" creationId="{6D58A8BD-AA0A-09AA-1B6B-E1BD6CAB8C22}"/>
          </ac:spMkLst>
        </pc:spChg>
        <pc:spChg chg="add mod">
          <ac:chgData name="Jon Rosdahl" userId="2820f357-2dd4-4127-8713-e0bfde0fd756" providerId="ADAL" clId="{8F192946-C549-48D1-AC95-8614925FAD75}" dt="2022-07-11T05:58:16.478" v="392" actId="26606"/>
          <ac:spMkLst>
            <pc:docMk/>
            <pc:sldMk cId="0" sldId="524"/>
            <ac:spMk id="142" creationId="{3753CBFF-4FD8-DCA0-818F-CA9775D36237}"/>
          </ac:spMkLst>
        </pc:spChg>
      </pc:sldChg>
      <pc:sldChg chg="addSp modSp mod modClrScheme chgLayout">
        <pc:chgData name="Jon Rosdahl" userId="2820f357-2dd4-4127-8713-e0bfde0fd756" providerId="ADAL" clId="{8F192946-C549-48D1-AC95-8614925FAD75}" dt="2022-07-11T06:00:47.087" v="455" actId="20577"/>
        <pc:sldMkLst>
          <pc:docMk/>
          <pc:sldMk cId="0" sldId="525"/>
        </pc:sldMkLst>
        <pc:spChg chg="mod ord">
          <ac:chgData name="Jon Rosdahl" userId="2820f357-2dd4-4127-8713-e0bfde0fd756" providerId="ADAL" clId="{8F192946-C549-48D1-AC95-8614925FAD75}" dt="2022-07-11T05:59:25.839" v="400" actId="14100"/>
          <ac:spMkLst>
            <pc:docMk/>
            <pc:sldMk cId="0" sldId="525"/>
            <ac:spMk id="90" creationId="{00000000-0000-0000-0000-000000000000}"/>
          </ac:spMkLst>
        </pc:spChg>
        <pc:spChg chg="mod ord">
          <ac:chgData name="Jon Rosdahl" userId="2820f357-2dd4-4127-8713-e0bfde0fd756" providerId="ADAL" clId="{8F192946-C549-48D1-AC95-8614925FAD75}" dt="2022-07-11T06:00:47.087" v="455" actId="20577"/>
          <ac:spMkLst>
            <pc:docMk/>
            <pc:sldMk cId="0" sldId="525"/>
            <ac:spMk id="91" creationId="{00000000-0000-0000-0000-000000000000}"/>
          </ac:spMkLst>
        </pc:spChg>
        <pc:spChg chg="add mod">
          <ac:chgData name="Jon Rosdahl" userId="2820f357-2dd4-4127-8713-e0bfde0fd756" providerId="ADAL" clId="{8F192946-C549-48D1-AC95-8614925FAD75}" dt="2022-07-11T05:59:22.013" v="399" actId="26606"/>
          <ac:spMkLst>
            <pc:docMk/>
            <pc:sldMk cId="0" sldId="525"/>
            <ac:spMk id="96" creationId="{E9A8F431-C832-9480-1D5C-60E2ADDD84E8}"/>
          </ac:spMkLst>
        </pc:spChg>
        <pc:spChg chg="add mod">
          <ac:chgData name="Jon Rosdahl" userId="2820f357-2dd4-4127-8713-e0bfde0fd756" providerId="ADAL" clId="{8F192946-C549-48D1-AC95-8614925FAD75}" dt="2022-07-11T05:59:22.013" v="399" actId="26606"/>
          <ac:spMkLst>
            <pc:docMk/>
            <pc:sldMk cId="0" sldId="525"/>
            <ac:spMk id="98" creationId="{C4036C19-3149-A155-0245-46B2ACCA6D6B}"/>
          </ac:spMkLst>
        </pc:spChg>
        <pc:spChg chg="add mod">
          <ac:chgData name="Jon Rosdahl" userId="2820f357-2dd4-4127-8713-e0bfde0fd756" providerId="ADAL" clId="{8F192946-C549-48D1-AC95-8614925FAD75}" dt="2022-07-11T05:59:22.013" v="399" actId="26606"/>
          <ac:spMkLst>
            <pc:docMk/>
            <pc:sldMk cId="0" sldId="525"/>
            <ac:spMk id="100" creationId="{51D30169-FEB7-9E26-699C-DAF62F4C9B35}"/>
          </ac:spMkLst>
        </pc:spChg>
      </pc:sldChg>
      <pc:sldChg chg="modSp new mod">
        <pc:chgData name="Jon Rosdahl" userId="2820f357-2dd4-4127-8713-e0bfde0fd756" providerId="ADAL" clId="{8F192946-C549-48D1-AC95-8614925FAD75}" dt="2022-07-11T05:47:24.593" v="162" actId="6549"/>
        <pc:sldMkLst>
          <pc:docMk/>
          <pc:sldMk cId="837726039" sldId="526"/>
        </pc:sldMkLst>
        <pc:spChg chg="mod">
          <ac:chgData name="Jon Rosdahl" userId="2820f357-2dd4-4127-8713-e0bfde0fd756" providerId="ADAL" clId="{8F192946-C549-48D1-AC95-8614925FAD75}" dt="2022-07-11T05:47:17.396" v="160" actId="14100"/>
          <ac:spMkLst>
            <pc:docMk/>
            <pc:sldMk cId="837726039" sldId="526"/>
            <ac:spMk id="2" creationId="{10FAD4DD-9E63-0E27-8FDB-72A0246A006B}"/>
          </ac:spMkLst>
        </pc:spChg>
        <pc:spChg chg="mod">
          <ac:chgData name="Jon Rosdahl" userId="2820f357-2dd4-4127-8713-e0bfde0fd756" providerId="ADAL" clId="{8F192946-C549-48D1-AC95-8614925FAD75}" dt="2022-07-11T05:47:24.593" v="162" actId="6549"/>
          <ac:spMkLst>
            <pc:docMk/>
            <pc:sldMk cId="837726039" sldId="526"/>
            <ac:spMk id="3" creationId="{05785E9C-7C65-9106-BC5C-4F96D57CA291}"/>
          </ac:spMkLst>
        </pc:spChg>
      </pc:sldChg>
      <pc:sldChg chg="addSp delSp modSp new mod modNotesTx">
        <pc:chgData name="Jon Rosdahl" userId="2820f357-2dd4-4127-8713-e0bfde0fd756" providerId="ADAL" clId="{8F192946-C549-48D1-AC95-8614925FAD75}" dt="2022-07-11T06:05:07.572" v="495" actId="14100"/>
        <pc:sldMkLst>
          <pc:docMk/>
          <pc:sldMk cId="3412704699" sldId="527"/>
        </pc:sldMkLst>
        <pc:spChg chg="mod">
          <ac:chgData name="Jon Rosdahl" userId="2820f357-2dd4-4127-8713-e0bfde0fd756" providerId="ADAL" clId="{8F192946-C549-48D1-AC95-8614925FAD75}" dt="2022-07-11T06:04:58.987" v="494" actId="14100"/>
          <ac:spMkLst>
            <pc:docMk/>
            <pc:sldMk cId="3412704699" sldId="527"/>
            <ac:spMk id="2" creationId="{C86CA692-D27A-C17A-5F7A-3693272F5D92}"/>
          </ac:spMkLst>
        </pc:spChg>
        <pc:spChg chg="del">
          <ac:chgData name="Jon Rosdahl" userId="2820f357-2dd4-4127-8713-e0bfde0fd756" providerId="ADAL" clId="{8F192946-C549-48D1-AC95-8614925FAD75}" dt="2022-07-11T06:04:46.546" v="491"/>
          <ac:spMkLst>
            <pc:docMk/>
            <pc:sldMk cId="3412704699" sldId="527"/>
            <ac:spMk id="3" creationId="{5A638197-C886-523D-53CF-0B7E7B7DEE7F}"/>
          </ac:spMkLst>
        </pc:spChg>
        <pc:spChg chg="add mod">
          <ac:chgData name="Jon Rosdahl" userId="2820f357-2dd4-4127-8713-e0bfde0fd756" providerId="ADAL" clId="{8F192946-C549-48D1-AC95-8614925FAD75}" dt="2022-07-11T06:05:07.572" v="495" actId="14100"/>
          <ac:spMkLst>
            <pc:docMk/>
            <pc:sldMk cId="3412704699" sldId="527"/>
            <ac:spMk id="7" creationId="{08CA1EE0-36EC-016D-9695-290F06F86DDE}"/>
          </ac:spMkLst>
        </pc:spChg>
      </pc:sldChg>
      <pc:sldMasterChg chg="modSp mod">
        <pc:chgData name="Jon Rosdahl" userId="2820f357-2dd4-4127-8713-e0bfde0fd756" providerId="ADAL" clId="{8F192946-C549-48D1-AC95-8614925FAD75}" dt="2022-07-11T05:33:42.347" v="1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8F192946-C549-48D1-AC95-8614925FAD75}" dt="2022-07-11T05:33:42.347" v="1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802.11-22/0859r0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802.11-22/0859r0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68f2b5254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368f2b5254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68f2b525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368f2b525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368f2b525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368f2b525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EC-22-0137-00-00EC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802.11-22/0859r0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46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15,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802.11-22/0859r0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68f2b525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368f2b525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368f2b525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368f2b525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368f2b5254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368f2b5254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68f2b525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368f2b525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68f2b525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368f2b525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802.11-22/0859r0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11-22-0859r0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@facetoface-event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wns@facetoface-events.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l.org/e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5ab3e363-ef4b-45fe-b35d-cd88bf622491/websitePage:22085e89-487f-466f-ab24-c64cbd87aad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cvent.com/event/5ab3e363-ef4b-45fe-b35d-cd88bf622491/summa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06-WCSG-ieee-802wcsc-meeting-venue-manager-report-202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802world.org/plenary/meeting-map" TargetMode="External"/><Relationship Id="rId4" Type="http://schemas.openxmlformats.org/officeDocument/2006/relationships/hyperlink" Target="https://www.ieee802.org/802tele_calendar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central.ca/en/" TargetMode="External"/><Relationship Id="rId2" Type="http://schemas.openxmlformats.org/officeDocument/2006/relationships/hyperlink" Target="https://garecentrale.ca/en/halles-de-la-g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rriott.com/en-us/hotels/yulsi-le-centre-sheraton-montreal-hotel/dinin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 July 2022 -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Suggested best practice for Mixed-Mode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One central laptop/computer per meeting connects at head table.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speakers queue/speak only at the microphone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Presenters may have the chair (central laptop) share the presentation</a:t>
            </a:r>
          </a:p>
          <a:p>
            <a:pPr marL="457200" lvl="1" indent="0">
              <a:lnSpc>
                <a:spcPct val="90000"/>
              </a:lnSpc>
            </a:pPr>
            <a:r>
              <a:rPr lang="en-US" sz="2400" dirty="0"/>
              <a:t>- </a:t>
            </a:r>
            <a:r>
              <a:rPr lang="en-US" sz="2800" b="1" dirty="0"/>
              <a:t>May Share via Webex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attendees when using WebEx </a:t>
            </a:r>
            <a:r>
              <a:rPr lang="en-US" sz="2800" dirty="0">
                <a:solidFill>
                  <a:srgbClr val="FF0000"/>
                </a:solidFill>
              </a:rPr>
              <a:t>SHOULD NOT connect Audio.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Remote Attendee Please Mute when not speaking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813D-FE5D-7B78-52EB-B3CF7E3513C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68f2b5254_0_3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Audio Visual</a:t>
            </a:r>
            <a:endParaRPr dirty="0"/>
          </a:p>
        </p:txBody>
      </p:sp>
      <p:sp>
        <p:nvSpPr>
          <p:cNvPr id="115" name="Google Shape;115;g1368f2b5254_0_35"/>
          <p:cNvSpPr txBox="1">
            <a:spLocks noGrp="1"/>
          </p:cNvSpPr>
          <p:nvPr>
            <p:ph idx="1"/>
          </p:nvPr>
        </p:nvSpPr>
        <p:spPr>
          <a:xfrm>
            <a:off x="929218" y="1738522"/>
            <a:ext cx="10361084" cy="4113213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2400" dirty="0"/>
              <a:t>Stage Vision (Le Centre Sheraton Montreal) manages the LCD projectors/cables/switch boxes &amp; DA’s, audio &amp; screens.</a:t>
            </a:r>
          </a:p>
          <a:p>
            <a:pPr marL="533406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sz="2400" dirty="0"/>
          </a:p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If you have any difficulty kindly contact:</a:t>
            </a:r>
          </a:p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sz="2400" dirty="0"/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Lisa </a:t>
            </a:r>
            <a:r>
              <a:rPr lang="en-US" sz="2400" dirty="0" err="1"/>
              <a:t>Ronmark</a:t>
            </a:r>
            <a:r>
              <a:rPr lang="en-US" sz="2400" dirty="0"/>
              <a:t>, Face to Face Events:</a:t>
            </a:r>
          </a:p>
          <a:p>
            <a:pPr marL="0" lvl="2" indent="257175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Email: </a:t>
            </a:r>
            <a:r>
              <a:rPr lang="en-US" sz="2400" u="sng" dirty="0">
                <a:hlinkClick r:id="rId3"/>
              </a:rPr>
              <a:t>lisa@facetoface-events.com</a:t>
            </a:r>
            <a:r>
              <a:rPr lang="en-US" sz="2400" dirty="0"/>
              <a:t> or Text: +1 (604) 316-4947</a:t>
            </a:r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or</a:t>
            </a:r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Dawn </a:t>
            </a:r>
            <a:r>
              <a:rPr lang="en-US" sz="2400" dirty="0" err="1"/>
              <a:t>Slykhouse</a:t>
            </a:r>
            <a:endParaRPr lang="en-US" sz="2400" dirty="0"/>
          </a:p>
          <a:p>
            <a:pPr marL="0" lvl="2" indent="257175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/>
              <a:t>Email: </a:t>
            </a:r>
            <a:r>
              <a:rPr lang="en-US" sz="2400" u="sng" dirty="0">
                <a:hlinkClick r:id="rId4"/>
              </a:rPr>
              <a:t>dawns@facetoface-events.com</a:t>
            </a:r>
            <a:r>
              <a:rPr lang="en-US" sz="2400" dirty="0"/>
              <a:t> or Text: +1 (408) 594-1342</a:t>
            </a:r>
          </a:p>
        </p:txBody>
      </p:sp>
      <p:sp>
        <p:nvSpPr>
          <p:cNvPr id="120" name="Date Placeholder 3">
            <a:extLst>
              <a:ext uri="{FF2B5EF4-FFF2-40B4-BE49-F238E27FC236}">
                <a16:creationId xmlns:a16="http://schemas.microsoft.com/office/drawing/2014/main" id="{92195B14-0D33-D787-398F-70DF47B8F8C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22" name="Footer Placeholder 4">
            <a:extLst>
              <a:ext uri="{FF2B5EF4-FFF2-40B4-BE49-F238E27FC236}">
                <a16:creationId xmlns:a16="http://schemas.microsoft.com/office/drawing/2014/main" id="{90FF458D-EA0B-77F3-EB8D-7715FE4D042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4" name="Slide Number Placeholder 5">
            <a:extLst>
              <a:ext uri="{FF2B5EF4-FFF2-40B4-BE49-F238E27FC236}">
                <a16:creationId xmlns:a16="http://schemas.microsoft.com/office/drawing/2014/main" id="{8FF5EC08-89AF-CDE0-8E72-EAF338303B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68f2b5254_0_4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Network Access</a:t>
            </a:r>
            <a:endParaRPr dirty="0"/>
          </a:p>
        </p:txBody>
      </p:sp>
      <p:sp>
        <p:nvSpPr>
          <p:cNvPr id="121" name="Google Shape;121;g1368f2b5254_0_40"/>
          <p:cNvSpPr txBox="1"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The IEEE 802 Plenary session secure network can be accessed using the following information.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Wireless Encryption Protocol:</a:t>
            </a:r>
            <a:r>
              <a:rPr lang="en-US" sz="2400" dirty="0">
                <a:highlight>
                  <a:srgbClr val="FFFFFF"/>
                </a:highlight>
              </a:rPr>
              <a:t> WPA2-PSK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SSID: </a:t>
            </a:r>
            <a:r>
              <a:rPr lang="en-US" sz="2400" dirty="0">
                <a:highlight>
                  <a:srgbClr val="FFFFFF"/>
                </a:highlight>
              </a:rPr>
              <a:t>IEEE802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Password:</a:t>
            </a:r>
            <a:r>
              <a:rPr lang="en-US" sz="2400" dirty="0">
                <a:highlight>
                  <a:srgbClr val="FFFFFF"/>
                </a:highlight>
              </a:rPr>
              <a:t> </a:t>
            </a:r>
            <a:r>
              <a:rPr lang="en-US" sz="2400" dirty="0" err="1">
                <a:highlight>
                  <a:srgbClr val="FFFFFF"/>
                </a:highlight>
              </a:rPr>
              <a:t>ieeeieee</a:t>
            </a:r>
            <a:endParaRPr lang="en-US" sz="2400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n-US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effectLst/>
              </a:rPr>
              <a:t>Linespeed</a:t>
            </a:r>
            <a:r>
              <a:rPr lang="en-US" b="1" dirty="0">
                <a:effectLst/>
              </a:rPr>
              <a:t> landing page</a:t>
            </a:r>
            <a:r>
              <a:rPr lang="en-US" dirty="0">
                <a:effectLst/>
              </a:rPr>
              <a:t>….         </a:t>
            </a:r>
            <a:r>
              <a:rPr lang="en-US" dirty="0">
                <a:solidFill>
                  <a:schemeClr val="accent6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dirty="0">
                <a:solidFill>
                  <a:schemeClr val="accent6"/>
                </a:solidFill>
                <a:effectLst/>
              </a:rPr>
              <a:t> 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b="1" dirty="0">
                <a:highlight>
                  <a:srgbClr val="FFFFFF"/>
                </a:highlight>
              </a:rPr>
              <a:t>NETWORK SUPPORT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IEEE 802 Network provider </a:t>
            </a:r>
            <a:r>
              <a:rPr lang="en-US" dirty="0" err="1">
                <a:highlight>
                  <a:srgbClr val="FFFFFF"/>
                </a:highlight>
              </a:rPr>
              <a:t>Linespeed</a:t>
            </a:r>
            <a:r>
              <a:rPr lang="en-US" dirty="0">
                <a:highlight>
                  <a:srgbClr val="FFFFFF"/>
                </a:highlight>
              </a:rPr>
              <a:t> will be onsite to support In-Person participation. If you require assistance accessing the network, please stop by the event information desk in the Ballroom Foyer.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26" name="Date Placeholder 3">
            <a:extLst>
              <a:ext uri="{FF2B5EF4-FFF2-40B4-BE49-F238E27FC236}">
                <a16:creationId xmlns:a16="http://schemas.microsoft.com/office/drawing/2014/main" id="{38683132-367C-1204-382F-6206F1D5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28" name="Footer Placeholder 4">
            <a:extLst>
              <a:ext uri="{FF2B5EF4-FFF2-40B4-BE49-F238E27FC236}">
                <a16:creationId xmlns:a16="http://schemas.microsoft.com/office/drawing/2014/main" id="{CC9F4E96-C2FD-FBC4-E347-99A67385953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30" name="Slide Number Placeholder 5">
            <a:extLst>
              <a:ext uri="{FF2B5EF4-FFF2-40B4-BE49-F238E27FC236}">
                <a16:creationId xmlns:a16="http://schemas.microsoft.com/office/drawing/2014/main" id="{BC7D8531-82AD-BCB2-6B57-B380E2B8D63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68f2b5254_0_46"/>
          <p:cNvSpPr txBox="1">
            <a:spLocks noGrp="1"/>
          </p:cNvSpPr>
          <p:nvPr>
            <p:ph type="ctrTitle"/>
          </p:nvPr>
        </p:nvSpPr>
        <p:spPr>
          <a:xfrm>
            <a:off x="929218" y="711436"/>
            <a:ext cx="10363200" cy="827880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Tourism Montreal</a:t>
            </a:r>
            <a:endParaRPr dirty="0"/>
          </a:p>
        </p:txBody>
      </p:sp>
      <p:sp>
        <p:nvSpPr>
          <p:cNvPr id="127" name="Google Shape;127;g1368f2b5254_0_46"/>
          <p:cNvSpPr txBox="1">
            <a:spLocks noGrp="1"/>
          </p:cNvSpPr>
          <p:nvPr>
            <p:ph type="subTitle" idx="1"/>
          </p:nvPr>
        </p:nvSpPr>
        <p:spPr>
          <a:xfrm>
            <a:off x="1828800" y="2286000"/>
            <a:ext cx="8534400" cy="3352800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We encourage you to check out the tourism Montreal website for great information about nearby restaurants, entertainment and services.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u="sng" dirty="0">
                <a:solidFill>
                  <a:schemeClr val="accent6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https://www.mtl.org/eng</a:t>
            </a:r>
            <a:r>
              <a:rPr lang="en-US" u="sng" dirty="0">
                <a:solidFill>
                  <a:schemeClr val="accent6"/>
                </a:solidFill>
                <a:highlight>
                  <a:srgbClr val="FFFFFF"/>
                </a:highlight>
              </a:rPr>
              <a:t> 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2" name="Date Placeholder 3">
            <a:extLst>
              <a:ext uri="{FF2B5EF4-FFF2-40B4-BE49-F238E27FC236}">
                <a16:creationId xmlns:a16="http://schemas.microsoft.com/office/drawing/2014/main" id="{EE038B90-6CE0-C130-FCC5-76B4C888033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34" name="Footer Placeholder 4">
            <a:extLst>
              <a:ext uri="{FF2B5EF4-FFF2-40B4-BE49-F238E27FC236}">
                <a16:creationId xmlns:a16="http://schemas.microsoft.com/office/drawing/2014/main" id="{8DC4EB59-E82B-E978-D82B-E2BFB4E54C1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36" name="Slide Number Placeholder 5">
            <a:extLst>
              <a:ext uri="{FF2B5EF4-FFF2-40B4-BE49-F238E27FC236}">
                <a16:creationId xmlns:a16="http://schemas.microsoft.com/office/drawing/2014/main" id="{5AD3247D-4566-E803-5E4A-6272B078CB0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68f2b5254_0_5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Health &amp; Safety</a:t>
            </a:r>
            <a:endParaRPr dirty="0"/>
          </a:p>
        </p:txBody>
      </p:sp>
      <p:sp>
        <p:nvSpPr>
          <p:cNvPr id="133" name="Google Shape;133;g1368f2b5254_0_52"/>
          <p:cNvSpPr txBox="1">
            <a:spLocks noGrp="1"/>
          </p:cNvSpPr>
          <p:nvPr>
            <p:ph idx="1"/>
          </p:nvPr>
        </p:nvSpPr>
        <p:spPr>
          <a:xfrm>
            <a:off x="914401" y="1374777"/>
            <a:ext cx="10361084" cy="4719638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The health and safety of all attendees is a concern. To ensure the well-being of all event participants, we have assembled guidelines to provide a safe and enjoyable experience.</a:t>
            </a: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b="1" dirty="0"/>
              <a:t>Health &amp; Safety Guidelines and Comprehensive Listing of Nearby Services Online at 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https://web.cvent.com/event/5ab3e363-ef4b-45fe-b35d-cd88bf622491/websitePage:22085e89-487f-466f-ab24-c64cbd87aad4</a:t>
            </a:r>
            <a:r>
              <a:rPr lang="en-US" u="sng" dirty="0">
                <a:solidFill>
                  <a:schemeClr val="accent6"/>
                </a:solidFill>
              </a:rPr>
              <a:t> 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u="sng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Please be courteous and mindful of others.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Wash Hands often.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8" name="Date Placeholder 3">
            <a:extLst>
              <a:ext uri="{FF2B5EF4-FFF2-40B4-BE49-F238E27FC236}">
                <a16:creationId xmlns:a16="http://schemas.microsoft.com/office/drawing/2014/main" id="{99F42A1D-187A-103C-BA3E-D48DFB3A51D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40" name="Footer Placeholder 4">
            <a:extLst>
              <a:ext uri="{FF2B5EF4-FFF2-40B4-BE49-F238E27FC236}">
                <a16:creationId xmlns:a16="http://schemas.microsoft.com/office/drawing/2014/main" id="{6D58A8BD-AA0A-09AA-1B6B-E1BD6CAB8C2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42" name="Slide Number Placeholder 5">
            <a:extLst>
              <a:ext uri="{FF2B5EF4-FFF2-40B4-BE49-F238E27FC236}">
                <a16:creationId xmlns:a16="http://schemas.microsoft.com/office/drawing/2014/main" id="{3753CBFF-4FD8-DCA0-818F-CA9775D362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68f2b5254_0_1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Meeting Planner </a:t>
            </a:r>
            <a:endParaRPr dirty="0"/>
          </a:p>
        </p:txBody>
      </p:sp>
      <p:sp>
        <p:nvSpPr>
          <p:cNvPr id="91" name="Google Shape;91;g1368f2b5254_0_10"/>
          <p:cNvSpPr txBox="1"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None/>
            </a:pPr>
            <a:r>
              <a:rPr lang="en-US" dirty="0">
                <a:highlight>
                  <a:srgbClr val="FFFFFF"/>
                </a:highlight>
              </a:rPr>
              <a:t>The July 2022 IEEE 802 Plenary Session Meeting Planner is </a:t>
            </a:r>
          </a:p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</a:pPr>
            <a:r>
              <a:rPr lang="en-US" sz="2400" b="1" dirty="0">
                <a:highlight>
                  <a:srgbClr val="FFFFFF"/>
                </a:highlight>
              </a:rPr>
              <a:t>Face to Face Events.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None/>
            </a:pPr>
            <a:endParaRPr lang="en-US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Members of the team will be available as follows:</a:t>
            </a: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Office Hours (Eastern Time Zone, GMT-5):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Sunday July 10th 1:00 PM - 7:00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Monday July 11th to Thursday July 14th 7:30 AM to 5:00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Friday July 15</a:t>
            </a:r>
            <a:r>
              <a:rPr lang="en-US" sz="2400" baseline="30000" dirty="0">
                <a:highlight>
                  <a:srgbClr val="FFFFFF"/>
                </a:highlight>
              </a:rPr>
              <a:t>th</a:t>
            </a:r>
            <a:r>
              <a:rPr lang="en-US" sz="2400" dirty="0">
                <a:highlight>
                  <a:srgbClr val="FFFFFF"/>
                </a:highlight>
              </a:rPr>
              <a:t> 7:30 AM to 12:00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sz="2400" dirty="0">
              <a:highlight>
                <a:srgbClr val="FFFFFF"/>
              </a:highlight>
            </a:endParaRP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General Information Desk Location: </a:t>
            </a:r>
            <a:r>
              <a:rPr lang="en-US" sz="2400" dirty="0">
                <a:highlight>
                  <a:srgbClr val="FFFFFF"/>
                </a:highlight>
              </a:rPr>
              <a:t>East Ballroom Foyer – Level 4</a:t>
            </a: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Event Office:</a:t>
            </a:r>
            <a:r>
              <a:rPr lang="en-US" sz="2400" dirty="0">
                <a:highlight>
                  <a:srgbClr val="FFFFFF"/>
                </a:highlight>
              </a:rPr>
              <a:t> Salon 8 -Level 4</a:t>
            </a: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b="1" dirty="0">
                <a:highlight>
                  <a:srgbClr val="FFFFFF"/>
                </a:highlight>
              </a:rPr>
              <a:t>Meeting Planner Email: </a:t>
            </a:r>
            <a:r>
              <a:rPr lang="en-US" dirty="0">
                <a:highlight>
                  <a:srgbClr val="FFFFFF"/>
                </a:highlight>
              </a:rPr>
              <a:t>802info@facetoface-events.com</a:t>
            </a: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E9A8F431-C832-9480-1D5C-60E2ADDD84E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98" name="Footer Placeholder 4">
            <a:extLst>
              <a:ext uri="{FF2B5EF4-FFF2-40B4-BE49-F238E27FC236}">
                <a16:creationId xmlns:a16="http://schemas.microsoft.com/office/drawing/2014/main" id="{C4036C19-3149-A155-0245-46B2ACCA6D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00" name="Slide Number Placeholder 5">
            <a:extLst>
              <a:ext uri="{FF2B5EF4-FFF2-40B4-BE49-F238E27FC236}">
                <a16:creationId xmlns:a16="http://schemas.microsoft.com/office/drawing/2014/main" id="{51D30169-FEB7-9E26-699C-DAF62F4C9B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611A-31B7-EF99-FBE3-4D7376C5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altLang="en-US" dirty="0"/>
              <a:t>Registration Reminder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F27DD-019B-2B4F-B176-8288E3CB2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This meeting is part of the 2022 July IEEE 802 Mixed Mode Plenary session</a:t>
            </a:r>
          </a:p>
          <a:p>
            <a:endParaRPr lang="en-US" dirty="0"/>
          </a:p>
          <a:p>
            <a:r>
              <a:rPr lang="en-US" dirty="0"/>
              <a:t>You must pay the registration fee whether attending in-person or remotely any of the 802 meetings (WG/TG/TF/SG/SC).</a:t>
            </a:r>
          </a:p>
          <a:p>
            <a:endParaRPr lang="en-US" dirty="0"/>
          </a:p>
          <a:p>
            <a:r>
              <a:rPr lang="en-US" dirty="0"/>
              <a:t>If you have not already done so, you can register here: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https://web.cvent.com/event/5ab3e363-ef4b-45fe-b35d-cd88bf622491/summary</a:t>
            </a:r>
            <a:r>
              <a:rPr lang="en-US" sz="2400" dirty="0">
                <a:solidFill>
                  <a:schemeClr val="accent6"/>
                </a:solidFill>
              </a:rPr>
              <a:t> </a:t>
            </a:r>
          </a:p>
          <a:p>
            <a:pPr marL="400050" lvl="1" indent="0">
              <a:buNone/>
            </a:pPr>
            <a:endParaRPr lang="en-US" sz="2400" dirty="0"/>
          </a:p>
          <a:p>
            <a:r>
              <a:rPr lang="en-US" b="1" i="0" dirty="0">
                <a:effectLst/>
              </a:rPr>
              <a:t>Late/Onsite Registration Fee: </a:t>
            </a:r>
            <a:r>
              <a:rPr lang="en-US" b="0" i="0" dirty="0">
                <a:effectLst/>
              </a:rPr>
              <a:t>$US900.00 After June 24, 2022</a:t>
            </a:r>
          </a:p>
          <a:p>
            <a:pPr marL="400050" lvl="1" indent="0">
              <a:buNone/>
            </a:pPr>
            <a:endParaRPr lang="en-US" sz="24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EC796D9-6903-72AB-B676-7100B77ABE4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01A7605-49D7-33B9-D826-BDD1424838C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0C50D1-5BA9-E975-C78D-C0B849F5E9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82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71AA-38D0-4010-8C09-DA2982B3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539C-A47B-4496-8F6C-68136BCF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 wrap="square" anchor="t">
            <a:normAutofit/>
          </a:bodyPr>
          <a:lstStyle/>
          <a:p>
            <a:pPr marL="400050" lvl="1" indent="0">
              <a:lnSpc>
                <a:spcPct val="90000"/>
              </a:lnSpc>
              <a:buNone/>
            </a:pPr>
            <a:r>
              <a:rPr lang="en-US" sz="1700" dirty="0"/>
              <a:t>1. If the 2022 November Plenary Session is held in Bangkok, Thailand as an in-person only session, will you attend?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Yes/No</a:t>
            </a:r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700" dirty="0"/>
              <a:t>2. If the 2022 November Plenary Session is held in Bangkok, Thailand as a mixed-mode session, will you attend: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Attend In-person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Attend Virtually (remotely)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Will not attend plenary 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US" sz="1700" dirty="0"/>
          </a:p>
          <a:p>
            <a:pPr>
              <a:lnSpc>
                <a:spcPct val="90000"/>
              </a:lnSpc>
            </a:pPr>
            <a:r>
              <a:rPr lang="en-US" sz="1700" b="1" dirty="0"/>
              <a:t>802 Wireless WGs are asked to ask similar question for the 2022 Sept 802 Wireless Interim in Waikoloa: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1700" dirty="0"/>
              <a:t>3. If the 2022 September Interim Session is held in Waikoloa, Hawaii as a mixed-mode session, will you attend:</a:t>
            </a:r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305702B-8572-D9A4-5542-58B955AF6E0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BF539D9-1A39-FF94-4835-CA8C0CAEE2D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8F2DE4C-96DA-21E8-D70B-A9B4EB3DF5B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5AE121-1930-5151-9DD8-72F4A67E7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July 11th: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Friday July 15:</a:t>
            </a:r>
          </a:p>
          <a:p>
            <a:pPr lvl="1"/>
            <a:r>
              <a:rPr lang="en-US" sz="1800" dirty="0"/>
              <a:t>F3.1.2	DT	WG Straw Poll regarding this session</a:t>
            </a:r>
          </a:p>
          <a:p>
            <a:pPr lvl="1"/>
            <a:r>
              <a:rPr lang="en-US" sz="1800" dirty="0"/>
              <a:t>F3.1.3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A692-D27A-C17A-5F7A-3693272F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Plenary Venues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3935-9FB5-2784-3F5E-5B6BA84D33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38EC0-FE3E-2D20-4934-EB5D425D6F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31E21-2557-9759-4673-1939C72808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8CA1EE0-36EC-016D-9695-290F06F86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8576"/>
            <a:ext cx="10361613" cy="4795837"/>
          </a:xfrm>
        </p:spPr>
        <p:txBody>
          <a:bodyPr/>
          <a:lstStyle/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 Possible need for penalty offset-  Le Centre Sheraton Montreal, Montreal (July 2022)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2026 March 8-13 - Hyatt Regency Chicago, Chicago, IL, United States (March 2024) – (Contract pending)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04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365C-92B4-6D1B-CE6E-3EEE168F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16" y="517192"/>
            <a:ext cx="11705167" cy="792162"/>
          </a:xfrm>
        </p:spPr>
        <p:txBody>
          <a:bodyPr/>
          <a:lstStyle/>
          <a:p>
            <a:r>
              <a:rPr lang="en-US" sz="2800" b="1" dirty="0"/>
              <a:t>2022 Nov 13-18 – Marriott Marquis Queen’s Park, Bangkok, Thailand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52E6-777D-0F5D-79A6-D485B1EA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Nov 13-18 – Marriott Marquis Queen’s Park, Bangkok, Thailand </a:t>
            </a:r>
            <a:r>
              <a:rPr lang="en-US" dirty="0"/>
              <a:t>rebooked from </a:t>
            </a:r>
            <a:r>
              <a:rPr lang="en-US" sz="3200" dirty="0"/>
              <a:t>Nov 2020.</a:t>
            </a:r>
          </a:p>
          <a:p>
            <a:r>
              <a:rPr lang="en-US" dirty="0"/>
              <a:t>Expectations:</a:t>
            </a:r>
          </a:p>
          <a:p>
            <a:pPr lvl="1"/>
            <a:r>
              <a:rPr lang="en-US" dirty="0"/>
              <a:t> Meeting Fees to be confirmed this week (July 15).</a:t>
            </a:r>
          </a:p>
          <a:p>
            <a:pPr lvl="1"/>
            <a:r>
              <a:rPr lang="en-US" dirty="0"/>
              <a:t>nominal rate: $400+$100+100 = $600 (Early-bird rate)</a:t>
            </a:r>
          </a:p>
          <a:p>
            <a:pPr lvl="1"/>
            <a:r>
              <a:rPr lang="en-US" dirty="0"/>
              <a:t>open Registration first week of August.</a:t>
            </a:r>
          </a:p>
          <a:p>
            <a:r>
              <a:rPr lang="en-US" dirty="0"/>
              <a:t>Treasurer/Mtg Planner/Exec Sec to have proposal for Closing plenary.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6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</a:t>
            </a:r>
            <a:r>
              <a:rPr lang="en-US" dirty="0" err="1"/>
              <a:t>AdHocs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1440"/>
            <a:ext cx="110490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Negotiations on Madrid (2025 July) and Chicago (2026 March) on hold.</a:t>
            </a:r>
          </a:p>
          <a:p>
            <a:endParaRPr lang="en-US" sz="2400" dirty="0"/>
          </a:p>
          <a:p>
            <a:r>
              <a:rPr lang="en-US" sz="2400" dirty="0"/>
              <a:t>Future Venue </a:t>
            </a:r>
            <a:r>
              <a:rPr lang="en-US" sz="2400" dirty="0" err="1"/>
              <a:t>AdHoc</a:t>
            </a:r>
            <a:r>
              <a:rPr lang="en-US" sz="2400" dirty="0"/>
              <a:t>: Next Plenary </a:t>
            </a:r>
          </a:p>
          <a:p>
            <a:pPr lvl="1"/>
            <a:r>
              <a:rPr lang="en-US" sz="2400" dirty="0"/>
              <a:t>Thursday 14 July 2022 7:30am Salon 5 level 2 </a:t>
            </a:r>
          </a:p>
          <a:p>
            <a:pPr lvl="2"/>
            <a:r>
              <a:rPr lang="en-US" dirty="0"/>
              <a:t>Review Resources for 2022 November Plenary</a:t>
            </a:r>
          </a:p>
          <a:p>
            <a:pPr lvl="2"/>
            <a:endParaRPr lang="en-US" dirty="0"/>
          </a:p>
          <a:p>
            <a:r>
              <a:rPr lang="en-US" sz="2400" dirty="0"/>
              <a:t>Future Venue Ad-Hoc: Futures</a:t>
            </a:r>
          </a:p>
          <a:p>
            <a:pPr lvl="1"/>
            <a:r>
              <a:rPr lang="en-US" sz="2400" dirty="0"/>
              <a:t>Thursday 14 July 2022 8:00 am Salon 5 Level 2</a:t>
            </a:r>
          </a:p>
          <a:p>
            <a:pPr lvl="2"/>
            <a:r>
              <a:rPr lang="en-US" dirty="0"/>
              <a:t>Review requirements for future sessions.</a:t>
            </a:r>
          </a:p>
          <a:p>
            <a:pPr lvl="2"/>
            <a:r>
              <a:rPr lang="en-US" dirty="0"/>
              <a:t>Review requirement expectations/actuals for this week.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</a:t>
            </a:r>
            <a:r>
              <a:rPr lang="en-US" sz="3600" dirty="0" err="1"/>
              <a:t>MaY</a:t>
            </a:r>
            <a:r>
              <a:rPr lang="en-US" sz="3600" dirty="0"/>
              <a:t> 17, 2022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F3.1.2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</a:t>
            </a:r>
            <a:r>
              <a:rPr lang="en-US" dirty="0"/>
              <a:t>The 2022 November Plenary Session is a mixed-mode session with the in-person meetings being held in </a:t>
            </a:r>
            <a:r>
              <a:rPr lang="en-US" sz="2400" dirty="0"/>
              <a:t>Bangkok, Thailand, </a:t>
            </a:r>
            <a:r>
              <a:rPr lang="en-US" dirty="0"/>
              <a:t>will you attend:</a:t>
            </a:r>
          </a:p>
          <a:p>
            <a:pPr lvl="2"/>
            <a:r>
              <a:rPr lang="en-US" dirty="0"/>
              <a:t>Attend In-person				-     </a:t>
            </a:r>
          </a:p>
          <a:p>
            <a:pPr lvl="2"/>
            <a:r>
              <a:rPr lang="en-US" dirty="0"/>
              <a:t>Attend Virtually (remotely)		-   </a:t>
            </a:r>
          </a:p>
          <a:p>
            <a:pPr lvl="2"/>
            <a:r>
              <a:rPr lang="en-US" dirty="0"/>
              <a:t>Will not attend plenary 			-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F3.1.2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2. The 2022 </a:t>
            </a:r>
            <a:r>
              <a:rPr lang="en-US" dirty="0"/>
              <a:t>Sept 802 Wireless Interim</a:t>
            </a:r>
            <a:r>
              <a:rPr lang="en-US" sz="2400" dirty="0"/>
              <a:t> Session is scheduled to be held </a:t>
            </a:r>
            <a:r>
              <a:rPr lang="en-US" dirty="0"/>
              <a:t>at the Waikoloa Hilton in Waikoloa, Hawaii, US, </a:t>
            </a:r>
            <a:r>
              <a:rPr lang="en-US" sz="2400" dirty="0"/>
              <a:t>as a mixed mode session, will you attend?</a:t>
            </a:r>
          </a:p>
          <a:p>
            <a:pPr lvl="2"/>
            <a:r>
              <a:rPr lang="en-US" dirty="0"/>
              <a:t>Attend In-person				</a:t>
            </a:r>
          </a:p>
          <a:p>
            <a:pPr lvl="2"/>
            <a:r>
              <a:rPr lang="en-US" dirty="0"/>
              <a:t>Attend Virtually (remotely)		</a:t>
            </a:r>
          </a:p>
          <a:p>
            <a:pPr lvl="2"/>
            <a:r>
              <a:rPr lang="en-US" dirty="0"/>
              <a:t>Will not attend the interim 	 	  	</a:t>
            </a:r>
          </a:p>
          <a:p>
            <a:r>
              <a:rPr lang="en-US" sz="1800" b="0" dirty="0"/>
              <a:t>           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1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F3.1.3</a:t>
            </a:r>
            <a:r>
              <a:rPr lang="en-US" dirty="0"/>
              <a:t>:Future Venue Insight  -  2022/2023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419599"/>
          </a:xfrm>
        </p:spPr>
        <p:txBody>
          <a:bodyPr/>
          <a:lstStyle/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</a:t>
            </a:r>
          </a:p>
          <a:p>
            <a:endParaRPr lang="en-US" sz="2000" dirty="0"/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Jan 15-20 </a:t>
            </a:r>
            <a:r>
              <a:rPr lang="en-US" sz="2000" dirty="0"/>
              <a:t>– Baltimore Marriott Waterfront, </a:t>
            </a:r>
            <a:r>
              <a:rPr lang="en-GB" sz="2000" dirty="0"/>
              <a:t>Baltimore, MD, United States</a:t>
            </a:r>
          </a:p>
          <a:p>
            <a:r>
              <a:rPr lang="en-US" sz="2000" dirty="0"/>
              <a:t>2023 – March 12-17 – Hilton Atlanta, Atlanta, GA, United States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 May 14-19 </a:t>
            </a:r>
            <a:r>
              <a:rPr lang="en-US" sz="2000" dirty="0"/>
              <a:t>– </a:t>
            </a:r>
            <a:r>
              <a:rPr lang="en-GB" sz="2000" dirty="0"/>
              <a:t>Hilton Orlando Lake Buena Vista Hotel, Orlando, FL, United States (TBC)</a:t>
            </a:r>
            <a:endParaRPr lang="en-GB" sz="1800" dirty="0"/>
          </a:p>
          <a:p>
            <a:r>
              <a:rPr lang="en-US" sz="2000" dirty="0"/>
              <a:t>2023 – July 9-14 – </a:t>
            </a:r>
            <a:r>
              <a:rPr lang="en-US" sz="2000" dirty="0" err="1"/>
              <a:t>Estrel</a:t>
            </a:r>
            <a:r>
              <a:rPr lang="en-US" sz="2000" dirty="0"/>
              <a:t> Berlin, Berlin, Germany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Sept 10-15 </a:t>
            </a:r>
            <a:r>
              <a:rPr lang="en-US" sz="2000" dirty="0"/>
              <a:t>– </a:t>
            </a:r>
            <a:r>
              <a:rPr lang="en-GB" sz="2000" dirty="0"/>
              <a:t>Grand Hyatt Buckhead, Atlanta – Buckhead, GA</a:t>
            </a:r>
          </a:p>
          <a:p>
            <a:r>
              <a:rPr lang="en-US" sz="2000" dirty="0"/>
              <a:t>2023 – Nov 12-17 – Hawaiian Village, Oahu, Hawaii, United States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EC-22/0001r6</a:t>
            </a:r>
          </a:p>
          <a:p>
            <a:pPr lvl="1"/>
            <a:r>
              <a:rPr lang="en-GB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https://mentor.ieee.org/802-ec/dcn/22/ec-22-0001-06-WCSG-ieee-802wcsc-meeting-venue-manager-report-2022.pptx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97" y="1565275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11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510" y="3886200"/>
            <a:ext cx="10363200" cy="2438400"/>
          </a:xfrm>
        </p:spPr>
        <p:txBody>
          <a:bodyPr/>
          <a:lstStyle/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1018116" y="2363787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Things to Know about this week!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idx="1"/>
          </p:nvPr>
        </p:nvSpPr>
        <p:spPr>
          <a:xfrm>
            <a:off x="4191000" y="4038600"/>
            <a:ext cx="4419599" cy="1676399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2022 July IEEE 802 </a:t>
            </a:r>
          </a:p>
          <a:p>
            <a:r>
              <a:rPr lang="en-US" dirty="0"/>
              <a:t>Mixed Mode Plenary </a:t>
            </a:r>
          </a:p>
          <a:p>
            <a:r>
              <a:rPr lang="en-US" dirty="0"/>
              <a:t>Montreal, QC Canada</a:t>
            </a: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6687773B-A721-A331-017C-A055A9A329F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97" name="Footer Placeholder 4">
            <a:extLst>
              <a:ext uri="{FF2B5EF4-FFF2-40B4-BE49-F238E27FC236}">
                <a16:creationId xmlns:a16="http://schemas.microsoft.com/office/drawing/2014/main" id="{0EA5DBEE-D8C2-3800-CE6E-5A0BCBA921D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98" name="Slide Number Placeholder 5">
            <a:extLst>
              <a:ext uri="{FF2B5EF4-FFF2-40B4-BE49-F238E27FC236}">
                <a16:creationId xmlns:a16="http://schemas.microsoft.com/office/drawing/2014/main" id="{91A6549A-0026-5EF4-F9C6-FC37F04EC18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8f2b5254_0_20"/>
          <p:cNvSpPr txBox="1">
            <a:spLocks noGrp="1"/>
          </p:cNvSpPr>
          <p:nvPr>
            <p:ph type="ctrTitle"/>
          </p:nvPr>
        </p:nvSpPr>
        <p:spPr>
          <a:xfrm>
            <a:off x="1016000" y="722314"/>
            <a:ext cx="10363200" cy="688974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Meeting Information</a:t>
            </a:r>
            <a:endParaRPr dirty="0"/>
          </a:p>
        </p:txBody>
      </p:sp>
      <p:sp>
        <p:nvSpPr>
          <p:cNvPr id="97" name="Google Shape;97;g1368f2b5254_0_20"/>
          <p:cNvSpPr txBox="1">
            <a:spLocks noGrp="1"/>
          </p:cNvSpPr>
          <p:nvPr>
            <p:ph type="subTitle" idx="1"/>
          </p:nvPr>
        </p:nvSpPr>
        <p:spPr>
          <a:xfrm>
            <a:off x="2438400" y="1676400"/>
            <a:ext cx="6934200" cy="339673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In-Person Schedule of Meeting Times and Rooms: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https://schedule.802world.com/schedule/schedule/show</a:t>
            </a:r>
            <a:r>
              <a:rPr lang="en-US" sz="2000" u="sng" dirty="0">
                <a:solidFill>
                  <a:schemeClr val="accent6"/>
                </a:solidFill>
              </a:rPr>
              <a:t> </a:t>
            </a:r>
            <a:endParaRPr lang="en-US" sz="2000" dirty="0">
              <a:solidFill>
                <a:schemeClr val="accent6"/>
              </a:solidFill>
            </a:endParaRPr>
          </a:p>
          <a:p>
            <a:pPr marL="51435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802 LAN/MAN Standards Committee - composite calendar: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https://www.ieee802.org/802tele_calendar.html</a:t>
            </a:r>
            <a:r>
              <a:rPr lang="en-US" sz="2000" u="sng" dirty="0">
                <a:solidFill>
                  <a:schemeClr val="accent6"/>
                </a:solidFill>
              </a:rPr>
              <a:t> </a:t>
            </a:r>
            <a:endParaRPr lang="en-US" sz="2000" dirty="0">
              <a:solidFill>
                <a:schemeClr val="accent6"/>
              </a:solidFill>
            </a:endParaRPr>
          </a:p>
          <a:p>
            <a:pPr marL="51435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Le Center Montreal Meeting Space Map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http://802world.org/plenary/meeting-map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102" name="Date Placeholder 3">
            <a:extLst>
              <a:ext uri="{FF2B5EF4-FFF2-40B4-BE49-F238E27FC236}">
                <a16:creationId xmlns:a16="http://schemas.microsoft.com/office/drawing/2014/main" id="{8C20CB4B-7454-21BE-CB08-A4376239CF2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4" name="Footer Placeholder 4">
            <a:extLst>
              <a:ext uri="{FF2B5EF4-FFF2-40B4-BE49-F238E27FC236}">
                <a16:creationId xmlns:a16="http://schemas.microsoft.com/office/drawing/2014/main" id="{E684689A-B4EE-4441-AD29-6C7AE377FB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06" name="Slide Number Placeholder 5">
            <a:extLst>
              <a:ext uri="{FF2B5EF4-FFF2-40B4-BE49-F238E27FC236}">
                <a16:creationId xmlns:a16="http://schemas.microsoft.com/office/drawing/2014/main" id="{F073AEF7-E6C1-1A92-2ECB-5ECB9F88B05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68f2b5254_0_2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Local Attendee Food &amp; Beverage</a:t>
            </a:r>
            <a:endParaRPr dirty="0"/>
          </a:p>
        </p:txBody>
      </p:sp>
      <p:sp>
        <p:nvSpPr>
          <p:cNvPr id="103" name="Google Shape;103;g1368f2b5254_0_25"/>
          <p:cNvSpPr txBox="1">
            <a:spLocks noGrp="1"/>
          </p:cNvSpPr>
          <p:nvPr>
            <p:ph idx="1"/>
          </p:nvPr>
        </p:nvSpPr>
        <p:spPr>
          <a:xfrm>
            <a:off x="3427943" y="1524000"/>
            <a:ext cx="5333999" cy="4113213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Light Breakfast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dirty="0">
                <a:highlight>
                  <a:srgbClr val="FFFFFF"/>
                </a:highlight>
              </a:rPr>
              <a:t>7:30 AM - 8:30 AM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AM Coffee and Tea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dirty="0">
                <a:highlight>
                  <a:srgbClr val="FFFFFF"/>
                </a:highlight>
              </a:rPr>
              <a:t>10:00 AM - 11:00 AM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PM Coffee and Tea and Snacks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highlight>
                  <a:srgbClr val="FFFFFF"/>
                </a:highlight>
              </a:rPr>
              <a:t>3:00 PM - 4:00 PM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highlight>
                <a:srgbClr val="FFFFFF"/>
              </a:highlight>
            </a:endParaRPr>
          </a:p>
          <a:p>
            <a:pPr marL="0" indent="-4000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Monday – Thursday: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Served in the Ballroom Foyer, Level 4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en-US" sz="2000" b="1" dirty="0"/>
              <a:t>   Friday Service Location: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en-US" b="1" dirty="0"/>
              <a:t>TBC</a:t>
            </a:r>
            <a:endParaRPr lang="en-US" dirty="0">
              <a:highlight>
                <a:srgbClr val="FFFFFF"/>
              </a:highlight>
            </a:endParaRPr>
          </a:p>
        </p:txBody>
      </p:sp>
      <p:sp>
        <p:nvSpPr>
          <p:cNvPr id="108" name="Date Placeholder 3">
            <a:extLst>
              <a:ext uri="{FF2B5EF4-FFF2-40B4-BE49-F238E27FC236}">
                <a16:creationId xmlns:a16="http://schemas.microsoft.com/office/drawing/2014/main" id="{FE9952E0-B67C-AA7E-1236-875D5E40D1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10" name="Footer Placeholder 4">
            <a:extLst>
              <a:ext uri="{FF2B5EF4-FFF2-40B4-BE49-F238E27FC236}">
                <a16:creationId xmlns:a16="http://schemas.microsoft.com/office/drawing/2014/main" id="{F2985CBE-B645-F03D-D82C-D468695E13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12" name="Slide Number Placeholder 5">
            <a:extLst>
              <a:ext uri="{FF2B5EF4-FFF2-40B4-BE49-F238E27FC236}">
                <a16:creationId xmlns:a16="http://schemas.microsoft.com/office/drawing/2014/main" id="{EF0A536F-4940-AC9F-5820-7ADCEC899C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68f2b5254_0_60"/>
          <p:cNvSpPr txBox="1">
            <a:spLocks noGrp="1"/>
          </p:cNvSpPr>
          <p:nvPr>
            <p:ph type="ctrTitle"/>
          </p:nvPr>
        </p:nvSpPr>
        <p:spPr>
          <a:xfrm>
            <a:off x="1143000" y="573946"/>
            <a:ext cx="10363200" cy="726615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Social Networking Event</a:t>
            </a:r>
            <a:endParaRPr dirty="0"/>
          </a:p>
        </p:txBody>
      </p:sp>
      <p:sp>
        <p:nvSpPr>
          <p:cNvPr id="139" name="Google Shape;139;g1368f2b5254_0_60"/>
          <p:cNvSpPr txBox="1">
            <a:spLocks noGrp="1"/>
          </p:cNvSpPr>
          <p:nvPr>
            <p:ph type="subTitle" idx="1"/>
          </p:nvPr>
        </p:nvSpPr>
        <p:spPr>
          <a:xfrm>
            <a:off x="1827743" y="1828800"/>
            <a:ext cx="8534400" cy="2667000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Wednesday July 13, 2022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6:30 - 8:30 PM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Ballroom Foyer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Refreshments, Bar Service, Music</a:t>
            </a:r>
          </a:p>
        </p:txBody>
      </p:sp>
      <p:sp>
        <p:nvSpPr>
          <p:cNvPr id="144" name="Date Placeholder 3">
            <a:extLst>
              <a:ext uri="{FF2B5EF4-FFF2-40B4-BE49-F238E27FC236}">
                <a16:creationId xmlns:a16="http://schemas.microsoft.com/office/drawing/2014/main" id="{2CB60F37-1A75-D775-BD12-39038470799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46" name="Footer Placeholder 4">
            <a:extLst>
              <a:ext uri="{FF2B5EF4-FFF2-40B4-BE49-F238E27FC236}">
                <a16:creationId xmlns:a16="http://schemas.microsoft.com/office/drawing/2014/main" id="{5026D48F-4449-E290-A1E3-345B669DE8E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48" name="Slide Number Placeholder 5">
            <a:extLst>
              <a:ext uri="{FF2B5EF4-FFF2-40B4-BE49-F238E27FC236}">
                <a16:creationId xmlns:a16="http://schemas.microsoft.com/office/drawing/2014/main" id="{F6AE333E-FABD-51DA-973E-720DC777D09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AD4DD-9E63-0E27-8FDB-72A0246A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92903"/>
          </a:xfrm>
        </p:spPr>
        <p:txBody>
          <a:bodyPr/>
          <a:lstStyle/>
          <a:p>
            <a:r>
              <a:rPr lang="en-US" dirty="0"/>
              <a:t>Lunch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85E9C-7C65-9106-BC5C-4F96D57C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58080"/>
            <a:ext cx="10361084" cy="4936335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Cafe Bar</a:t>
            </a:r>
            <a:r>
              <a:rPr lang="en-US" sz="1800" dirty="0"/>
              <a:t>, Lobby Level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Monday – Thursday 11:30am to 1:30pm.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Menu changes daily and includes salads, sandwiches items fresh off the grill plus more.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Food Court at CIBC Building (Across the Street from the hotel)</a:t>
            </a:r>
            <a:r>
              <a:rPr lang="en-US" sz="1800" dirty="0"/>
              <a:t>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highlight>
                  <a:srgbClr val="FFFFFF"/>
                </a:highlight>
              </a:rPr>
              <a:t>	1155 Boulevard René-Lévesque O, B1</a:t>
            </a:r>
            <a:r>
              <a:rPr lang="en-US" sz="1800" dirty="0">
                <a:solidFill>
                  <a:srgbClr val="545454"/>
                </a:solidFill>
                <a:highlight>
                  <a:srgbClr val="FFFFFF"/>
                </a:highlight>
                <a:ea typeface="Arial"/>
                <a:cs typeface="Arial"/>
                <a:sym typeface="Arial"/>
              </a:rPr>
              <a:t>,</a:t>
            </a:r>
            <a:r>
              <a:rPr lang="en-US" sz="18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Food Court located in the VIA Rail train station 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r>
              <a:rPr lang="en-US" sz="1800" dirty="0"/>
              <a:t>below the Fairmont Queen Elizabeth hotel.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r>
              <a:rPr lang="en-US" sz="1800" dirty="0"/>
              <a:t>	URL: </a:t>
            </a:r>
            <a:r>
              <a:rPr lang="en-US" sz="1800" dirty="0">
                <a:solidFill>
                  <a:srgbClr val="0066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https://garecentrale.ca/en/halles-de-la-gare</a:t>
            </a:r>
            <a:r>
              <a:rPr lang="en-US" sz="1800" dirty="0">
                <a:solidFill>
                  <a:srgbClr val="0066FF"/>
                </a:solidFill>
              </a:rPr>
              <a:t> 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Time Out (Le Centre Montreal)</a:t>
            </a:r>
            <a:r>
              <a:rPr lang="en-US" sz="1800" dirty="0"/>
              <a:t>, 30 Sainte-Catherine West, Montreal</a:t>
            </a:r>
          </a:p>
          <a:p>
            <a:pPr marL="51435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chemeClr val="hlink"/>
                </a:solidFill>
                <a:hlinkClick r:id="rId3"/>
              </a:rPr>
              <a:t>https://lecentral.ca/en/</a:t>
            </a:r>
            <a:endParaRPr lang="en-US" sz="1800" u="sng" dirty="0">
              <a:solidFill>
                <a:schemeClr val="hlink"/>
              </a:solidFill>
            </a:endParaRPr>
          </a:p>
          <a:p>
            <a:pPr marL="51435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6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 and Restaurant near Bell Centre | Le Centre Sheraton Montreal Hotel (marriott.com)</a:t>
            </a:r>
            <a:endParaRPr lang="en-US" sz="1800" dirty="0">
              <a:solidFill>
                <a:srgbClr val="0066FF"/>
              </a:solidFill>
            </a:endParaRP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2FDED-B680-E05E-2E7C-955A11B4C4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1074C-4774-BBEA-B20D-370E9773BB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C6697-E188-5E7D-FCD2-A22BF12864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72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C6171-599C-4786-8796-0390F633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2954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Request for information from local Attendees</a:t>
            </a:r>
            <a:br>
              <a:rPr lang="en-US" b="1" dirty="0"/>
            </a:br>
            <a:r>
              <a:rPr lang="en-US" b="1" dirty="0"/>
              <a:t>Attending Friday Meetings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18415-B2DA-4F0A-9C9E-F457C669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We need to try to get an accurate count to prepare for the Breaks and Lunch on Friday.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you will be at one of the three meetings on Friday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( 802 EC Closing Plenary, the 802.11 Closing Plenary or the 802.1 " IEC/IEEE 60802" meeting ) will you participate (eat/drink) : 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With breakfast?  -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the AM Break? -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the PM Break? - </a:t>
            </a:r>
          </a:p>
          <a:p>
            <a:pPr lvl="1">
              <a:lnSpc>
                <a:spcPct val="90000"/>
              </a:lnSpc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.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DA544E4-AE51-3C97-2480-7938DB478A6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6A6ADF6-CCA8-9C63-D1E9-799A66A2F4A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73F6E2A-CA9E-B42E-51E1-D9E85DCD7D7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81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14919</TotalTime>
  <Words>2504</Words>
  <Application>Microsoft Office PowerPoint</Application>
  <PresentationFormat>Widescreen</PresentationFormat>
  <Paragraphs>342</Paragraphs>
  <Slides>27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802-11 Theme</vt:lpstr>
      <vt:lpstr>Document</vt:lpstr>
      <vt:lpstr>1st Vice Chair Report – July 2022 - Electronic Plenary</vt:lpstr>
      <vt:lpstr>Abstract</vt:lpstr>
      <vt:lpstr>Monday, July 11th, 2022  802.11 WG Opening Plenary</vt:lpstr>
      <vt:lpstr>Things to Know about this week!</vt:lpstr>
      <vt:lpstr>Meeting Information</vt:lpstr>
      <vt:lpstr>Local Attendee Food &amp; Beverage</vt:lpstr>
      <vt:lpstr>Social Networking Event</vt:lpstr>
      <vt:lpstr>Lunch Options</vt:lpstr>
      <vt:lpstr>Request for information from local Attendees Attending Friday Meetings</vt:lpstr>
      <vt:lpstr>Suggested best practice for Mixed-Mode Meetings</vt:lpstr>
      <vt:lpstr>Audio Visual</vt:lpstr>
      <vt:lpstr>Network Access</vt:lpstr>
      <vt:lpstr>M3.6 Recording attendance</vt:lpstr>
      <vt:lpstr>Tourism Montreal</vt:lpstr>
      <vt:lpstr>Health &amp; Safety</vt:lpstr>
      <vt:lpstr>Meeting Planner </vt:lpstr>
      <vt:lpstr>Registration Reminder</vt:lpstr>
      <vt:lpstr>Straw Polls</vt:lpstr>
      <vt:lpstr>PowerPoint Presentation</vt:lpstr>
      <vt:lpstr>Future Plenary Venues</vt:lpstr>
      <vt:lpstr>2022 Nov 13-18 – Marriott Marquis Queen’s Park, Bangkok, Thailand</vt:lpstr>
      <vt:lpstr>Future Session AdHocs</vt:lpstr>
      <vt:lpstr>Tuesday, MaY 17, 2022 802.11 WG Closing Plenary</vt:lpstr>
      <vt:lpstr>F3.1.2 – Straw Poll</vt:lpstr>
      <vt:lpstr>F3.1.2 – Straw Poll</vt:lpstr>
      <vt:lpstr>F3.1.3:Future Venue Insight  -  2022/2023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- 2022 July Plenary</dc:title>
  <dc:subject>July 2022</dc:subject>
  <dc:creator>Jon Rosdahl</dc:creator>
  <dc:description>Jon Rosdahl (Qualcomm)</dc:description>
  <cp:lastModifiedBy>Jon Rosdahl</cp:lastModifiedBy>
  <cp:revision>23</cp:revision>
  <cp:lastPrinted>1601-01-01T00:00:00Z</cp:lastPrinted>
  <dcterms:created xsi:type="dcterms:W3CDTF">2020-01-12T14:48:27Z</dcterms:created>
  <dcterms:modified xsi:type="dcterms:W3CDTF">2022-07-11T14:41:07Z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