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331"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3-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3-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5"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July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July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(7 December 2021)</a:t>
            </a:r>
            <a:r>
              <a:rPr lang="en-US" altLang="en-US" sz="2000" dirty="0"/>
              <a:t> </a:t>
            </a:r>
          </a:p>
          <a:p>
            <a:pPr lvl="1"/>
            <a:r>
              <a:rPr lang="en-US" altLang="en-US" sz="1800" dirty="0">
                <a:hlinkClick r:id="rId5"/>
              </a:rPr>
              <a:t>https://mentor.ieee.org/802-ec/dcn/21/ec-21-0207-23-0PNP-ieee-802-lmsc-working-group-policies-and-procedures.pdf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July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regarding valid Abstain responses to WG ballots</a:t>
            </a:r>
          </a:p>
        </p:txBody>
      </p:sp>
      <p:sp>
        <p:nvSpPr>
          <p:cNvPr id="3" name="Content Placeholder 2"/>
          <p:cNvSpPr>
            <a:spLocks noGrp="1"/>
          </p:cNvSpPr>
          <p:nvPr>
            <p:ph idx="1"/>
          </p:nvPr>
        </p:nvSpPr>
        <p:spPr/>
        <p:txBody>
          <a:bodyPr/>
          <a:lstStyle/>
          <a:p>
            <a:r>
              <a:rPr lang="en-GB" dirty="0"/>
              <a:t>With the updated 802 WG P&amp;P, </a:t>
            </a:r>
            <a:endParaRPr lang="en-US" dirty="0">
              <a:hlinkClick r:id="rId3"/>
            </a:endParaRPr>
          </a:p>
          <a:p>
            <a:r>
              <a:rPr lang="en-US" dirty="0">
                <a:hlinkClick r:id="rId3"/>
              </a:rPr>
              <a:t>https://mentor.ieee.org/802-ec/dcn/21/ec-21-0207-23-0PNP-ieee-802-lmsc-working-group-policies-and-procedures.pdf</a:t>
            </a:r>
            <a:endParaRPr lang="en-US" dirty="0"/>
          </a:p>
          <a:p>
            <a:r>
              <a:rPr lang="en-GB" dirty="0"/>
              <a:t>any abstain is now valid</a:t>
            </a:r>
          </a:p>
          <a:p>
            <a:endParaRPr lang="en-US" dirty="0"/>
          </a:p>
          <a:p>
            <a:r>
              <a:rPr lang="en-US" dirty="0"/>
              <a:t>Previously, the only valid abstain response was “Lack of technical expertise”</a:t>
            </a:r>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err="1"/>
              <a:t>Clsoed</a:t>
            </a:r>
            <a:r>
              <a:rPr lang="en-US" dirty="0"/>
              <a:t>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July 2022</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July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July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July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July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2022</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July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1989</TotalTime>
  <Words>3709</Words>
  <Application>Microsoft Office PowerPoint</Application>
  <PresentationFormat>Widescreen</PresentationFormat>
  <Paragraphs>387</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July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Note regarding valid Abstain responses to WG ballots</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95</cp:revision>
  <cp:lastPrinted>1601-01-01T00:00:00Z</cp:lastPrinted>
  <dcterms:created xsi:type="dcterms:W3CDTF">2018-05-05T22:00:08Z</dcterms:created>
  <dcterms:modified xsi:type="dcterms:W3CDTF">2022-07-10T14:55:57Z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