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2" r:id="rId4"/>
    <p:sldId id="266" r:id="rId5"/>
    <p:sldId id="267" r:id="rId6"/>
    <p:sldId id="268" r:id="rId7"/>
    <p:sldId id="265" r:id="rId8"/>
    <p:sldId id="269" r:id="rId9"/>
    <p:sldId id="275" r:id="rId10"/>
    <p:sldId id="277" r:id="rId11"/>
    <p:sldId id="270" r:id="rId12"/>
    <p:sldId id="271" r:id="rId13"/>
    <p:sldId id="273" r:id="rId14"/>
    <p:sldId id="290" r:id="rId15"/>
    <p:sldId id="278" r:id="rId16"/>
    <p:sldId id="286" r:id="rId17"/>
    <p:sldId id="287" r:id="rId18"/>
    <p:sldId id="291" r:id="rId19"/>
    <p:sldId id="289" r:id="rId20"/>
    <p:sldId id="292" r:id="rId21"/>
    <p:sldId id="288" r:id="rId22"/>
    <p:sldId id="264"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802.11-22/0855r5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July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2022-7-14</a:t>
            </a:r>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103704216"/>
              </p:ext>
            </p:extLst>
          </p:nvPr>
        </p:nvGraphicFramePr>
        <p:xfrm>
          <a:off x="990600" y="3482975"/>
          <a:ext cx="10164763" cy="2466975"/>
        </p:xfrm>
        <a:graphic>
          <a:graphicData uri="http://schemas.openxmlformats.org/presentationml/2006/ole">
            <mc:AlternateContent xmlns:mc="http://schemas.openxmlformats.org/markup-compatibility/2006">
              <mc:Choice xmlns:v="urn:schemas-microsoft-com:vml" Requires="v">
                <p:oleObj name="Document" r:id="rId3" imgW="10444320" imgH="2540160" progId="Word.Document.8">
                  <p:embed/>
                </p:oleObj>
              </mc:Choice>
              <mc:Fallback>
                <p:oleObj name="Document" r:id="rId3" imgW="10444320" imgH="2540160" progId="Word.Document.8">
                  <p:embed/>
                  <p:pic>
                    <p:nvPicPr>
                      <p:cNvPr id="0" name="Picture 3"/>
                      <p:cNvPicPr>
                        <a:picLocks noChangeAspect="1" noChangeArrowheads="1"/>
                      </p:cNvPicPr>
                      <p:nvPr/>
                    </p:nvPicPr>
                    <p:blipFill>
                      <a:blip r:embed="rId4"/>
                      <a:srcRect/>
                      <a:stretch>
                        <a:fillRect/>
                      </a:stretch>
                    </p:blipFill>
                    <p:spPr bwMode="auto">
                      <a:xfrm>
                        <a:off x="990600" y="3482975"/>
                        <a:ext cx="10164763"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meeting</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endParaRPr lang="en-GB" altLang="en-US" sz="1400" u="sng" dirty="0"/>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2.1</a:t>
            </a:r>
          </a:p>
          <a:p>
            <a:pPr marL="1200150" lvl="2" indent="-342900">
              <a:buFont typeface="Arial" panose="020B0604020202020204" pitchFamily="34" charset="0"/>
              <a:buChar char="•"/>
            </a:pPr>
            <a:r>
              <a:rPr lang="en-GB" altLang="en-US" sz="1200" dirty="0"/>
              <a:t>Doc. 11-22-0949r4</a:t>
            </a:r>
          </a:p>
          <a:p>
            <a:pPr marL="1200150" lvl="2" indent="-342900">
              <a:buFont typeface="Arial" panose="020B0604020202020204" pitchFamily="34" charset="0"/>
              <a:buChar char="•"/>
            </a:pPr>
            <a:r>
              <a:rPr lang="en-GB" altLang="en-US" sz="1200" dirty="0"/>
              <a:t>Doc. 11-22-1087r2</a:t>
            </a:r>
          </a:p>
          <a:p>
            <a:pPr marL="1200150" lvl="2" indent="-342900">
              <a:buFont typeface="Arial" panose="020B0604020202020204" pitchFamily="34" charset="0"/>
              <a:buChar char="•"/>
            </a:pPr>
            <a:r>
              <a:rPr lang="en-GB" altLang="en-US" sz="1200" dirty="0"/>
              <a:t>Doc. 11-22-1108r2</a:t>
            </a:r>
          </a:p>
          <a:p>
            <a:pPr marL="1200150" lvl="2" indent="-342900">
              <a:buFont typeface="Arial" panose="020B0604020202020204" pitchFamily="34" charset="0"/>
              <a:buChar char="•"/>
            </a:pPr>
            <a:r>
              <a:rPr lang="en-GB" altLang="en-US" sz="1200" dirty="0"/>
              <a:t>Doc. 11-22-1114r0</a:t>
            </a:r>
          </a:p>
          <a:p>
            <a:pPr marL="800100" lvl="1" indent="-342900">
              <a:buFont typeface="Arial" panose="020B0604020202020204" pitchFamily="34" charset="0"/>
              <a:buChar char="•"/>
            </a:pPr>
            <a:r>
              <a:rPr lang="en-GB" altLang="en-US" sz="1400" dirty="0"/>
              <a:t>Mandatory Draft Review</a:t>
            </a:r>
          </a:p>
          <a:p>
            <a:pPr marL="1200150" lvl="2" indent="-342900">
              <a:buFont typeface="Arial" panose="020B0604020202020204" pitchFamily="34" charset="0"/>
              <a:buChar char="•"/>
            </a:pPr>
            <a:r>
              <a:rPr lang="en-GB" altLang="en-US" sz="1200" dirty="0"/>
              <a:t>Doc. 11-22-0975r0</a:t>
            </a:r>
          </a:p>
          <a:p>
            <a:pPr marL="800100" lvl="1" indent="-342900">
              <a:buFont typeface="Arial" panose="020B0604020202020204" pitchFamily="34" charset="0"/>
              <a:buChar char="•"/>
            </a:pPr>
            <a:r>
              <a:rPr lang="en-GB" altLang="en-US" sz="1400" dirty="0"/>
              <a:t>Reply to Thoughts on D2.0 (doc. 11-22-0831r0)</a:t>
            </a:r>
          </a:p>
          <a:p>
            <a:pPr marL="1200150" lvl="2" indent="-342900">
              <a:buFont typeface="Arial" panose="020B0604020202020204" pitchFamily="34" charset="0"/>
              <a:buChar char="•"/>
            </a:pPr>
            <a:r>
              <a:rPr lang="en-GB" altLang="en-US" sz="1200" dirty="0"/>
              <a:t>Doc. 11-22-0960r0</a:t>
            </a:r>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Move to create D3.0 and re-circulation </a:t>
            </a:r>
          </a:p>
          <a:p>
            <a:pPr lvl="1">
              <a:buFont typeface="Arial" panose="020B0604020202020204" pitchFamily="34" charset="0"/>
              <a:buChar char="•"/>
            </a:pPr>
            <a:r>
              <a:rPr lang="en-GB" altLang="en-US" sz="1400" dirty="0"/>
              <a:t>Move for </a:t>
            </a:r>
            <a:r>
              <a:rPr lang="en-GB" altLang="en-US" sz="1400" dirty="0" err="1"/>
              <a:t>TGbb</a:t>
            </a:r>
            <a:r>
              <a:rPr lang="en-GB" altLang="en-US" sz="1400" dirty="0"/>
              <a:t> draft to be made available for sale </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584E4-E032-0146-57EE-A3371DB0A7ED}"/>
              </a:ext>
            </a:extLst>
          </p:cNvPr>
          <p:cNvSpPr>
            <a:spLocks noGrp="1"/>
          </p:cNvSpPr>
          <p:nvPr>
            <p:ph type="title"/>
          </p:nvPr>
        </p:nvSpPr>
        <p:spPr/>
        <p:txBody>
          <a:bodyPr/>
          <a:lstStyle/>
          <a:p>
            <a:r>
              <a:rPr lang="en-GB" dirty="0"/>
              <a:t>Straw Poll</a:t>
            </a:r>
          </a:p>
        </p:txBody>
      </p:sp>
      <p:sp>
        <p:nvSpPr>
          <p:cNvPr id="3" name="Content Placeholder 2">
            <a:extLst>
              <a:ext uri="{FF2B5EF4-FFF2-40B4-BE49-F238E27FC236}">
                <a16:creationId xmlns:a16="http://schemas.microsoft.com/office/drawing/2014/main" id="{41544469-B6BD-7FD6-7F42-88FFFF182CA0}"/>
              </a:ext>
            </a:extLst>
          </p:cNvPr>
          <p:cNvSpPr>
            <a:spLocks noGrp="1"/>
          </p:cNvSpPr>
          <p:nvPr>
            <p:ph idx="1"/>
          </p:nvPr>
        </p:nvSpPr>
        <p:spPr/>
        <p:txBody>
          <a:bodyPr/>
          <a:lstStyle/>
          <a:p>
            <a:r>
              <a:rPr lang="en-GB" dirty="0"/>
              <a:t>Should the optional hybrid LC-RF architecture proposed in doc. 11-22-1114r1 be included in D3.0?</a:t>
            </a:r>
          </a:p>
          <a:p>
            <a:endParaRPr lang="en-GB" dirty="0"/>
          </a:p>
          <a:p>
            <a:r>
              <a:rPr lang="en-GB" dirty="0"/>
              <a:t>Results (Y / N / A ) : 2 / 4/ 4</a:t>
            </a:r>
          </a:p>
        </p:txBody>
      </p:sp>
      <p:sp>
        <p:nvSpPr>
          <p:cNvPr id="4" name="Slide Number Placeholder 3">
            <a:extLst>
              <a:ext uri="{FF2B5EF4-FFF2-40B4-BE49-F238E27FC236}">
                <a16:creationId xmlns:a16="http://schemas.microsoft.com/office/drawing/2014/main" id="{78D8FF74-37FD-9611-9B4D-0673B2E5373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526DED69-4211-8FEB-F825-A548919DA02D}"/>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878D2575-CA70-B58E-481C-7F2AC82E84F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859086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May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May 2022 interim meeting,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11-22-0725r0</a:t>
            </a:r>
            <a:endParaRPr lang="en-GB" altLang="en-US" sz="2000" dirty="0"/>
          </a:p>
          <a:p>
            <a:endParaRPr lang="en-GB" altLang="en-US" sz="2000" dirty="0"/>
          </a:p>
          <a:p>
            <a:endParaRPr lang="en-GB" altLang="en-US" sz="2000" dirty="0"/>
          </a:p>
          <a:p>
            <a:r>
              <a:rPr lang="en-GB" altLang="en-US" sz="2000" dirty="0"/>
              <a:t>Move: 		Tuncer Baykas</a:t>
            </a:r>
          </a:p>
          <a:p>
            <a:r>
              <a:rPr lang="en-GB" altLang="en-US" sz="2000" dirty="0"/>
              <a:t>Second:		Robert Stacey</a:t>
            </a:r>
          </a:p>
          <a:p>
            <a:endParaRPr lang="en-GB" altLang="en-US" sz="2000" dirty="0"/>
          </a:p>
          <a:p>
            <a:r>
              <a:rPr lang="en-GB" altLang="en-US" sz="2000" dirty="0"/>
              <a:t>Y / N / A 	unanimous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May 2022 and July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telecons between the May 2022 and July 2022 meeting, specifically: </a:t>
            </a:r>
          </a:p>
          <a:p>
            <a:pPr>
              <a:buFont typeface="Arial" panose="020B0604020202020204" pitchFamily="34" charset="0"/>
              <a:buChar char="•"/>
            </a:pPr>
            <a:r>
              <a:rPr lang="en-GB" altLang="en-US" dirty="0"/>
              <a:t>Doc. 11-22-0914r0</a:t>
            </a:r>
          </a:p>
          <a:p>
            <a:pPr>
              <a:buFont typeface="Arial" panose="020B0604020202020204" pitchFamily="34" charset="0"/>
              <a:buChar char="•"/>
            </a:pPr>
            <a:r>
              <a:rPr lang="en-GB" altLang="en-US" dirty="0"/>
              <a:t>Doc. 11-22-1089r0</a:t>
            </a:r>
          </a:p>
          <a:p>
            <a:pPr>
              <a:buFont typeface="Arial" panose="020B0604020202020204" pitchFamily="34" charset="0"/>
              <a:buChar char="•"/>
            </a:pPr>
            <a:endParaRPr lang="en-GB" altLang="en-US" dirty="0"/>
          </a:p>
          <a:p>
            <a:endParaRPr lang="en-GB" altLang="en-US" sz="2000" dirty="0"/>
          </a:p>
          <a:p>
            <a:r>
              <a:rPr lang="en-GB" altLang="en-US" sz="2000" dirty="0"/>
              <a:t>Move: 		Matthias Wendt</a:t>
            </a:r>
          </a:p>
          <a:p>
            <a:r>
              <a:rPr lang="en-GB" altLang="en-US" sz="2000" dirty="0"/>
              <a:t>Second:		Robert Stacey </a:t>
            </a:r>
          </a:p>
          <a:p>
            <a:endParaRPr lang="en-GB" altLang="en-US" sz="2000" dirty="0"/>
          </a:p>
          <a:p>
            <a:r>
              <a:rPr lang="en-GB" altLang="en-US" sz="2000" dirty="0"/>
              <a:t>Y / N / A	unanimous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Approve the comment resolutions for all of the comments in </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doc. 11-22/0949r5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2</a:t>
            </a:r>
            <a:r>
              <a:rPr lang="en-US" dirty="0">
                <a:latin typeface="Times New Roman" panose="02020603050405020304" pitchFamily="18" charset="0"/>
                <a:ea typeface="Times New Roman" panose="02020603050405020304" pitchFamily="18" charset="0"/>
              </a:rPr>
              <a:t>.1 and the changes in the MDR report 11-22/0975r1 and instruct the editor to produce a Draft 3.0 that includes the agreed changes.</a:t>
            </a:r>
            <a:br>
              <a:rPr lang="en-US" sz="2400" b="1" dirty="0">
                <a:effectLst/>
                <a:latin typeface="Times New Roman" panose="02020603050405020304" pitchFamily="18" charset="0"/>
                <a:ea typeface="Times New Roman" panose="02020603050405020304" pitchFamily="18" charset="0"/>
              </a:rPr>
            </a:b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Volker Jungnickel</a:t>
            </a:r>
          </a:p>
          <a:p>
            <a:r>
              <a:rPr lang="en-GB" altLang="en-US" sz="2000" dirty="0"/>
              <a:t>Second:		Matthias Wendt</a:t>
            </a:r>
          </a:p>
          <a:p>
            <a:endParaRPr lang="en-GB" altLang="en-US" sz="2000" dirty="0"/>
          </a:p>
          <a:p>
            <a:r>
              <a:rPr lang="en-GB" altLang="en-US" sz="2000" dirty="0"/>
              <a:t>Y / N / A	unanimous </a:t>
            </a:r>
          </a:p>
        </p:txBody>
      </p:sp>
    </p:spTree>
    <p:extLst>
      <p:ext uri="{BB962C8B-B14F-4D97-AF65-F5344CB8AC3E}">
        <p14:creationId xmlns:p14="http://schemas.microsoft.com/office/powerpoint/2010/main" val="2876464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resolutions to comments from LB 263 in doc. 11-22-0678r7 and resolutions to comments from CC 42 in doc. 11-22-0949r5 as well as </a:t>
            </a:r>
            <a:r>
              <a:rPr lang="en-US" dirty="0">
                <a:latin typeface="Times New Roman" panose="02020603050405020304" pitchFamily="18" charset="0"/>
                <a:ea typeface="Times New Roman" panose="02020603050405020304" pitchFamily="18" charset="0"/>
              </a:rPr>
              <a:t>resolutions to the findings in the MDR report in doc. 11-22-0975r1,</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Ask the WG to s</a:t>
            </a:r>
            <a:r>
              <a:rPr lang="en-US" dirty="0">
                <a:latin typeface="Times New Roman" panose="02020603050405020304" pitchFamily="18" charset="0"/>
                <a:ea typeface="Times New Roman" panose="02020603050405020304" pitchFamily="18" charset="0"/>
              </a:rPr>
              <a:t>tart a 15-day WG re-circulation LB for Draft 3.0.</a:t>
            </a: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Volker Jungnickel</a:t>
            </a:r>
          </a:p>
          <a:p>
            <a:r>
              <a:rPr lang="en-GB" altLang="en-US" sz="2000" dirty="0"/>
              <a:t>Second:		Tuncer Baykas</a:t>
            </a:r>
          </a:p>
          <a:p>
            <a:endParaRPr lang="en-GB" altLang="en-US" sz="2000" dirty="0"/>
          </a:p>
          <a:p>
            <a:r>
              <a:rPr lang="en-GB" altLang="en-US" sz="2000" dirty="0"/>
              <a:t>Y / N / A	8 / 0 / 0</a:t>
            </a:r>
          </a:p>
        </p:txBody>
      </p:sp>
    </p:spTree>
    <p:extLst>
      <p:ext uri="{BB962C8B-B14F-4D97-AF65-F5344CB8AC3E}">
        <p14:creationId xmlns:p14="http://schemas.microsoft.com/office/powerpoint/2010/main" val="15339724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 P802.11bb available for purchase</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endParaRPr lang="en-GB" sz="2400" b="1" dirty="0">
              <a:effectLst/>
              <a:latin typeface="Times New Roman" panose="02020603050405020304" pitchFamily="18" charset="0"/>
              <a:ea typeface="Times New Roman" panose="02020603050405020304" pitchFamily="18" charset="0"/>
            </a:endParaRPr>
          </a:p>
          <a:p>
            <a:pPr marL="0" lvl="0" indent="0">
              <a:tabLst>
                <a:tab pos="457200" algn="l"/>
              </a:tabLst>
            </a:pPr>
            <a:r>
              <a:rPr lang="en-GB" sz="2400" b="1" dirty="0">
                <a:effectLst/>
                <a:latin typeface="Times New Roman" panose="02020603050405020304" pitchFamily="18" charset="0"/>
                <a:ea typeface="Times New Roman" panose="02020603050405020304" pitchFamily="18" charset="0"/>
              </a:rPr>
              <a:t>Ask the WG to make P802.11bb D3.0 available for purchase, conditional upon D3.0 passing WG re-circulation ballot.</a:t>
            </a:r>
          </a:p>
          <a:p>
            <a:endParaRPr lang="en-GB" altLang="en-US" sz="2000" dirty="0"/>
          </a:p>
          <a:p>
            <a:r>
              <a:rPr lang="en-GB" altLang="en-US" sz="2000" dirty="0"/>
              <a:t>Move: 		Tuncer Baykas</a:t>
            </a:r>
          </a:p>
          <a:p>
            <a:r>
              <a:rPr lang="en-GB" altLang="en-US" sz="2000" dirty="0"/>
              <a:t>Second:		Volker Jungnickel</a:t>
            </a:r>
          </a:p>
          <a:p>
            <a:endParaRPr lang="en-GB" altLang="en-US" sz="2000" dirty="0"/>
          </a:p>
          <a:p>
            <a:r>
              <a:rPr lang="en-GB" altLang="en-US" sz="2000" dirty="0"/>
              <a:t>Y / N / A	unanimous (10 voters)</a:t>
            </a:r>
          </a:p>
        </p:txBody>
      </p:sp>
    </p:spTree>
    <p:extLst>
      <p:ext uri="{BB962C8B-B14F-4D97-AF65-F5344CB8AC3E}">
        <p14:creationId xmlns:p14="http://schemas.microsoft.com/office/powerpoint/2010/main" val="3276736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July 2022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Straw Poll - P802.11bb available for purchase</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endParaRPr lang="en-GB" sz="2400" b="1" dirty="0">
              <a:effectLst/>
              <a:latin typeface="Times New Roman" panose="02020603050405020304" pitchFamily="18" charset="0"/>
              <a:ea typeface="Times New Roman" panose="02020603050405020304" pitchFamily="18" charset="0"/>
            </a:endParaRPr>
          </a:p>
          <a:p>
            <a:pPr marL="0" lvl="0" indent="0">
              <a:tabLst>
                <a:tab pos="457200" algn="l"/>
              </a:tabLst>
            </a:pPr>
            <a:r>
              <a:rPr lang="en-GB" sz="2400" b="1" dirty="0">
                <a:effectLst/>
                <a:latin typeface="Times New Roman" panose="02020603050405020304" pitchFamily="18" charset="0"/>
                <a:ea typeface="Times New Roman" panose="02020603050405020304" pitchFamily="18" charset="0"/>
              </a:rPr>
              <a:t>Ask the WG to make P802.11bb D2.0 available for purchase.</a:t>
            </a:r>
          </a:p>
          <a:p>
            <a:endParaRPr lang="en-GB" altLang="en-US" sz="2000" dirty="0"/>
          </a:p>
          <a:p>
            <a:endParaRPr lang="en-GB" altLang="en-US" sz="2000" dirty="0"/>
          </a:p>
          <a:p>
            <a:r>
              <a:rPr lang="en-GB" altLang="en-US" sz="2000" dirty="0"/>
              <a:t>Y / N / A	3 / 5 / 1</a:t>
            </a:r>
          </a:p>
        </p:txBody>
      </p:sp>
    </p:spTree>
    <p:extLst>
      <p:ext uri="{BB962C8B-B14F-4D97-AF65-F5344CB8AC3E}">
        <p14:creationId xmlns:p14="http://schemas.microsoft.com/office/powerpoint/2010/main" val="1052631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p:txBody>
          <a:bodyPr/>
          <a:lstStyle/>
          <a:p>
            <a:pPr algn="l">
              <a:buFontTx/>
              <a:buNone/>
            </a:pPr>
            <a:r>
              <a:rPr lang="en-GB" altLang="en-US" dirty="0"/>
              <a:t>Telecom schedule</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p:txBody>
          <a:bodyPr/>
          <a:lstStyle/>
          <a:p>
            <a:endParaRPr lang="en-GB" altLang="en-US" dirty="0"/>
          </a:p>
          <a:p>
            <a:endParaRPr lang="en-GB" altLang="en-US" dirty="0"/>
          </a:p>
          <a:p>
            <a:endParaRPr lang="en-GB" altLang="en-US" dirty="0"/>
          </a:p>
        </p:txBody>
      </p:sp>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9" name="Content Placeholder 2">
            <a:extLst>
              <a:ext uri="{FF2B5EF4-FFF2-40B4-BE49-F238E27FC236}">
                <a16:creationId xmlns:a16="http://schemas.microsoft.com/office/drawing/2014/main" id="{F8D7EBAF-4E94-AA42-5ECA-3807A2A0AEF4}"/>
              </a:ext>
            </a:extLst>
          </p:cNvPr>
          <p:cNvSpPr txBox="1">
            <a:spLocks/>
          </p:cNvSpPr>
          <p:nvPr/>
        </p:nvSpPr>
        <p:spPr bwMode="auto">
          <a:xfrm>
            <a:off x="914401" y="1700808"/>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457200" algn="l"/>
              </a:tabLst>
            </a:pPr>
            <a:r>
              <a:rPr lang="en-GB" altLang="en-US" sz="2000" kern="0" dirty="0"/>
              <a:t>1 Aug. for D3.0 release</a:t>
            </a:r>
          </a:p>
          <a:p>
            <a:pPr>
              <a:buFontTx/>
              <a:buChar char="-"/>
              <a:tabLst>
                <a:tab pos="457200" algn="l"/>
              </a:tabLst>
            </a:pPr>
            <a:r>
              <a:rPr lang="en-GB" altLang="en-US" sz="2000" kern="0" dirty="0"/>
              <a:t>30 day LB</a:t>
            </a:r>
          </a:p>
          <a:p>
            <a:pPr marL="0" indent="0">
              <a:tabLst>
                <a:tab pos="457200" algn="l"/>
              </a:tabLst>
            </a:pPr>
            <a:r>
              <a:rPr lang="en-GB" altLang="en-US" sz="2000" kern="0" dirty="0"/>
              <a:t>6 Sept. at 11:00 EDT (17:00 CET) for 1h</a:t>
            </a:r>
          </a:p>
        </p:txBody>
      </p:sp>
    </p:spTree>
    <p:extLst>
      <p:ext uri="{BB962C8B-B14F-4D97-AF65-F5344CB8AC3E}">
        <p14:creationId xmlns:p14="http://schemas.microsoft.com/office/powerpoint/2010/main" val="230363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2129</Words>
  <Application>Microsoft Office PowerPoint</Application>
  <PresentationFormat>Widescreen</PresentationFormat>
  <Paragraphs>289</Paragraphs>
  <Slides>22</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8" baseType="lpstr">
      <vt:lpstr>Arial</vt:lpstr>
      <vt:lpstr>Calibri</vt:lpstr>
      <vt:lpstr>Monotype Sorts</vt:lpstr>
      <vt:lpstr>Times New Roman</vt:lpstr>
      <vt:lpstr>Office Theme</vt:lpstr>
      <vt:lpstr>Document</vt:lpstr>
      <vt:lpstr>Light Communications Task Group (TGbb)  July 2022 Teleconference Agenda</vt:lpstr>
      <vt:lpstr>Abstract</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vt:lpstr>
      <vt:lpstr>Straw Poll</vt:lpstr>
      <vt:lpstr>Motion to approve the minutes from the May 2022 meeting</vt:lpstr>
      <vt:lpstr>Motion to approve the minutes between the May 2022 and July 2022 meeting</vt:lpstr>
      <vt:lpstr>Motion</vt:lpstr>
      <vt:lpstr>Motion</vt:lpstr>
      <vt:lpstr>Motion - P802.11bb available for purchase</vt:lpstr>
      <vt:lpstr>Straw Poll - P802.11bb available for purchase</vt:lpstr>
      <vt:lpstr>Telecom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147</cp:revision>
  <cp:lastPrinted>1601-01-01T00:00:00Z</cp:lastPrinted>
  <dcterms:created xsi:type="dcterms:W3CDTF">2019-08-08T09:50:31Z</dcterms:created>
  <dcterms:modified xsi:type="dcterms:W3CDTF">2022-07-14T16:25:35Z</dcterms:modified>
</cp:coreProperties>
</file>