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2" r:id="rId4"/>
    <p:sldId id="266" r:id="rId5"/>
    <p:sldId id="267" r:id="rId6"/>
    <p:sldId id="268" r:id="rId7"/>
    <p:sldId id="265" r:id="rId8"/>
    <p:sldId id="269" r:id="rId9"/>
    <p:sldId id="275" r:id="rId10"/>
    <p:sldId id="277" r:id="rId11"/>
    <p:sldId id="270" r:id="rId12"/>
    <p:sldId id="271" r:id="rId13"/>
    <p:sldId id="273" r:id="rId14"/>
    <p:sldId id="278" r:id="rId15"/>
    <p:sldId id="286" r:id="rId16"/>
    <p:sldId id="287" r:id="rId17"/>
    <p:sldId id="288"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9" d="100"/>
          <a:sy n="89" d="100"/>
        </p:scale>
        <p:origin x="86" y="12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802.11-22/0855r2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July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2022-6-6</a:t>
            </a:r>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103704216"/>
              </p:ext>
            </p:extLst>
          </p:nvPr>
        </p:nvGraphicFramePr>
        <p:xfrm>
          <a:off x="990600" y="3482975"/>
          <a:ext cx="10164763" cy="2466975"/>
        </p:xfrm>
        <a:graphic>
          <a:graphicData uri="http://schemas.openxmlformats.org/presentationml/2006/ole">
            <mc:AlternateContent xmlns:mc="http://schemas.openxmlformats.org/markup-compatibility/2006">
              <mc:Choice xmlns:v="urn:schemas-microsoft-com:vml" Requires="v">
                <p:oleObj name="Document" r:id="rId3" imgW="10444320" imgH="2540160" progId="Word.Document.8">
                  <p:embed/>
                </p:oleObj>
              </mc:Choice>
              <mc:Fallback>
                <p:oleObj name="Document" r:id="rId3" imgW="10444320" imgH="2540160" progId="Word.Document.8">
                  <p:embed/>
                  <p:pic>
                    <p:nvPicPr>
                      <p:cNvPr id="0" name="Picture 3"/>
                      <p:cNvPicPr>
                        <a:picLocks noChangeAspect="1" noChangeArrowheads="1"/>
                      </p:cNvPicPr>
                      <p:nvPr/>
                    </p:nvPicPr>
                    <p:blipFill>
                      <a:blip r:embed="rId4"/>
                      <a:srcRect/>
                      <a:stretch>
                        <a:fillRect/>
                      </a:stretch>
                    </p:blipFill>
                    <p:spPr bwMode="auto">
                      <a:xfrm>
                        <a:off x="990600" y="3482975"/>
                        <a:ext cx="10164763"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meeting</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endParaRPr lang="en-GB" altLang="en-US" sz="1400" u="sng" dirty="0"/>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Reply to Thoughts on D2.0 (doc. 11-22-0831r0)</a:t>
            </a:r>
          </a:p>
          <a:p>
            <a:pPr marL="1200150" lvl="2" indent="-342900">
              <a:buFont typeface="Arial" panose="020B0604020202020204" pitchFamily="34" charset="0"/>
              <a:buChar char="•"/>
            </a:pPr>
            <a:r>
              <a:rPr lang="en-GB" altLang="en-US" sz="1200" dirty="0"/>
              <a:t>Doc. 11-22-0960r0</a:t>
            </a:r>
          </a:p>
          <a:p>
            <a:pPr marL="800100" lvl="1" indent="-342900">
              <a:buFont typeface="Arial" panose="020B0604020202020204" pitchFamily="34" charset="0"/>
              <a:buChar char="•"/>
            </a:pPr>
            <a:r>
              <a:rPr lang="en-GB" altLang="en-US" sz="1400" dirty="0"/>
              <a:t>Comment resolution on Draft 2.1</a:t>
            </a:r>
          </a:p>
          <a:p>
            <a:pPr marL="1200150" lvl="2" indent="-342900">
              <a:buFont typeface="Arial" panose="020B0604020202020204" pitchFamily="34" charset="0"/>
              <a:buChar char="•"/>
            </a:pPr>
            <a:r>
              <a:rPr lang="en-GB" altLang="en-US" sz="1200" dirty="0"/>
              <a:t>Doc. 11-22-0949r1</a:t>
            </a:r>
          </a:p>
          <a:p>
            <a:pPr marL="800100" lvl="1" indent="-342900">
              <a:buFont typeface="Arial" panose="020B0604020202020204" pitchFamily="34" charset="0"/>
              <a:buChar char="•"/>
            </a:pPr>
            <a:r>
              <a:rPr lang="en-GB" altLang="en-US" sz="1400" dirty="0"/>
              <a:t>Mandatory Draft Review</a:t>
            </a:r>
          </a:p>
          <a:p>
            <a:pPr marL="1200150" lvl="2" indent="-342900">
              <a:buFont typeface="Arial" panose="020B0604020202020204" pitchFamily="34" charset="0"/>
              <a:buChar char="•"/>
            </a:pPr>
            <a:r>
              <a:rPr lang="en-GB" altLang="en-US" sz="1200" dirty="0"/>
              <a:t>Doc. </a:t>
            </a:r>
            <a:r>
              <a:rPr lang="en-GB" altLang="en-US" sz="1200"/>
              <a:t>11-22-0975r0</a:t>
            </a:r>
            <a:endParaRPr lang="en-GB" altLang="en-US" sz="1200" dirty="0"/>
          </a:p>
          <a:p>
            <a:pPr marL="457200" lvl="1" indent="0"/>
            <a:endParaRPr lang="en-GB" altLang="en-US" sz="1400" u="sng" dirty="0"/>
          </a:p>
          <a:p>
            <a:pPr marL="457200" lvl="1" indent="0"/>
            <a:r>
              <a:rPr lang="en-GB" altLang="en-US" sz="1400" u="sng" dirty="0"/>
              <a:t>MOTIONS</a:t>
            </a:r>
          </a:p>
          <a:p>
            <a:pPr lvl="1">
              <a:buFont typeface="Arial" panose="020B0604020202020204" pitchFamily="34" charset="0"/>
              <a:buChar char="•"/>
            </a:pPr>
            <a:r>
              <a:rPr lang="en-GB" altLang="en-US" sz="1400" dirty="0"/>
              <a:t>Move to create D3.0 and re-circulation </a:t>
            </a:r>
            <a:endParaRPr lang="tr-TR" altLang="en-US" sz="1400" dirty="0"/>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May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May 2022 plenary meeting,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a:t>
            </a:r>
            <a:endParaRPr lang="en-GB" altLang="en-US" sz="2000" dirty="0"/>
          </a:p>
          <a:p>
            <a:endParaRPr lang="en-GB" altLang="en-US" sz="2000"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May 2022 and July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telecons between the May 2022 and July 2022 meeting, specifically: </a:t>
            </a:r>
          </a:p>
          <a:p>
            <a:pPr>
              <a:buFont typeface="Arial" panose="020B0604020202020204" pitchFamily="34" charset="0"/>
              <a:buChar char="•"/>
            </a:pPr>
            <a:r>
              <a:rPr lang="en-GB" altLang="en-US" dirty="0"/>
              <a:t>Doc. </a:t>
            </a:r>
          </a:p>
          <a:p>
            <a:pPr>
              <a:buFont typeface="Arial" panose="020B0604020202020204" pitchFamily="34" charset="0"/>
              <a:buChar char="•"/>
            </a:pPr>
            <a:endParaRPr lang="en-GB" altLang="en-US"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doc. 11-22/XXXX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2</a:t>
            </a:r>
            <a:r>
              <a:rPr lang="en-US" dirty="0">
                <a:latin typeface="Times New Roman" panose="02020603050405020304" pitchFamily="18" charset="0"/>
                <a:ea typeface="Times New Roman" panose="02020603050405020304" pitchFamily="18" charset="0"/>
              </a:rPr>
              <a:t>.1,</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3.0 incorporating these resolutions, and</a:t>
            </a:r>
          </a:p>
          <a:p>
            <a:pPr marL="0" lvl="0" indent="0">
              <a:tabLst>
                <a:tab pos="457200" algn="l"/>
              </a:tabLst>
            </a:pPr>
            <a:r>
              <a:rPr lang="en-US" dirty="0">
                <a:latin typeface="Times New Roman" panose="02020603050405020304" pitchFamily="18" charset="0"/>
                <a:ea typeface="Times New Roman" panose="02020603050405020304" pitchFamily="18" charset="0"/>
              </a:rPr>
              <a:t>Start a 15-day WG re-circulation LB. </a:t>
            </a:r>
            <a:endParaRPr lang="en-US" sz="2400" b="1" dirty="0">
              <a:effectLst/>
              <a:latin typeface="Times New Roman" panose="02020603050405020304" pitchFamily="18" charset="0"/>
              <a:ea typeface="Times New Roman" panose="02020603050405020304" pitchFamily="18" charset="0"/>
            </a:endParaRP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76464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Telecom schedule</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endParaRPr lang="en-GB" altLang="en-US" dirty="0"/>
          </a:p>
          <a:p>
            <a:endParaRPr lang="en-GB" altLang="en-US" dirty="0"/>
          </a:p>
          <a:p>
            <a:endParaRPr lang="en-GB" altLang="en-US" dirty="0"/>
          </a:p>
        </p:txBody>
      </p:sp>
    </p:spTree>
    <p:extLst>
      <p:ext uri="{BB962C8B-B14F-4D97-AF65-F5344CB8AC3E}">
        <p14:creationId xmlns:p14="http://schemas.microsoft.com/office/powerpoint/2010/main" val="230363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July 2022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1850</Words>
  <Application>Microsoft Office PowerPoint</Application>
  <PresentationFormat>Widescreen</PresentationFormat>
  <Paragraphs>247</Paragraphs>
  <Slides>18</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Calibri</vt:lpstr>
      <vt:lpstr>Monotype Sorts</vt:lpstr>
      <vt:lpstr>Times New Roman</vt:lpstr>
      <vt:lpstr>Office Theme</vt:lpstr>
      <vt:lpstr>Document</vt:lpstr>
      <vt:lpstr>Light Communications Task Group (TGbb)  July 2022 Teleconference Agenda</vt:lpstr>
      <vt:lpstr>Abstract</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vt:lpstr>
      <vt:lpstr>Motion to approve the minutes from the May 2022 meeting</vt:lpstr>
      <vt:lpstr>Motion to approve the minutes between the May 2022 and July 2022 meeting</vt:lpstr>
      <vt:lpstr>Motion</vt:lpstr>
      <vt:lpstr>Telecom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139</cp:revision>
  <cp:lastPrinted>1601-01-01T00:00:00Z</cp:lastPrinted>
  <dcterms:created xsi:type="dcterms:W3CDTF">2019-08-08T09:50:31Z</dcterms:created>
  <dcterms:modified xsi:type="dcterms:W3CDTF">2022-07-11T14:13:42Z</dcterms:modified>
</cp:coreProperties>
</file>