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7" r:id="rId17"/>
    <p:sldId id="288"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2022-6-6</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Reply to Thoughts on D2.0 (doc. 11-22-0831r0)</a:t>
            </a:r>
          </a:p>
          <a:p>
            <a:pPr marL="1200150" lvl="2" indent="-342900">
              <a:buFont typeface="Arial" panose="020B0604020202020204" pitchFamily="34" charset="0"/>
              <a:buChar char="•"/>
            </a:pPr>
            <a:r>
              <a:rPr lang="en-GB" altLang="en-US" sz="1200" dirty="0"/>
              <a:t>Doc. 11-22-0960r0</a:t>
            </a:r>
          </a:p>
          <a:p>
            <a:pPr marL="800100" lvl="1" indent="-342900">
              <a:buFont typeface="Arial" panose="020B0604020202020204" pitchFamily="34" charset="0"/>
              <a:buChar char="•"/>
            </a:pPr>
            <a:r>
              <a:rPr lang="en-GB" altLang="en-US" sz="1400" dirty="0"/>
              <a:t>Comment resolution on Draft 2.1</a:t>
            </a:r>
          </a:p>
          <a:p>
            <a:pPr marL="1200150" lvl="2" indent="-342900">
              <a:buFont typeface="Arial" panose="020B0604020202020204" pitchFamily="34" charset="0"/>
              <a:buChar char="•"/>
            </a:pPr>
            <a:r>
              <a:rPr lang="en-GB" altLang="en-US" sz="1200" dirty="0"/>
              <a:t>Doc. 11-22-0949r1</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Move to create D3.0 and re-circulation </a:t>
            </a:r>
            <a:endParaRPr lang="tr-TR"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2022 and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May 2022 and July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11-22/XXXX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.1,</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re-circulation LB.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1844</Words>
  <Application>Microsoft Office PowerPoint</Application>
  <PresentationFormat>Widescreen</PresentationFormat>
  <Paragraphs>245</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July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 to approve the minutes from the May 2022 meeting</vt:lpstr>
      <vt:lpstr>Motion to approve the minutes between the May 2022 and July 2022 meeting</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137</cp:revision>
  <cp:lastPrinted>1601-01-01T00:00:00Z</cp:lastPrinted>
  <dcterms:created xsi:type="dcterms:W3CDTF">2019-08-08T09:50:31Z</dcterms:created>
  <dcterms:modified xsi:type="dcterms:W3CDTF">2022-07-04T14:57:29Z</dcterms:modified>
</cp:coreProperties>
</file>