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78" r:id="rId15"/>
    <p:sldId id="286" r:id="rId16"/>
    <p:sldId id="287" r:id="rId17"/>
    <p:sldId id="288"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2022-6-6</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2.1</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Move to create D3.0</a:t>
            </a:r>
            <a:endParaRPr lang="tr-TR"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May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2022 and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May 2022 and July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11-22/XXXX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.1,</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re-circulation LB.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1826</Words>
  <Application>Microsoft Office PowerPoint</Application>
  <PresentationFormat>Widescreen</PresentationFormat>
  <Paragraphs>242</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July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May 2022 meeting</vt:lpstr>
      <vt:lpstr>Motion to approve the minutes between the May 2022 and July 2022 meeting</vt:lpstr>
      <vt:lpstr>Motion</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135</cp:revision>
  <cp:lastPrinted>1601-01-01T00:00:00Z</cp:lastPrinted>
  <dcterms:created xsi:type="dcterms:W3CDTF">2019-08-08T09:50:31Z</dcterms:created>
  <dcterms:modified xsi:type="dcterms:W3CDTF">2022-06-06T12:37:25Z</dcterms:modified>
</cp:coreProperties>
</file>