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9" d="100"/>
          <a:sy n="99" d="100"/>
        </p:scale>
        <p:origin x="120" y="29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2FF7BDD-A034-4BD1-BC29-FB002F9B4425}"/>
    <pc:docChg chg="modSld modMainMaster">
      <pc:chgData name="Mike Montemurro" userId="40c20c913ca7511e" providerId="LiveId" clId="{C2FF7BDD-A034-4BD1-BC29-FB002F9B4425}" dt="2022-07-14T19:55:44.001" v="18" actId="13926"/>
      <pc:docMkLst>
        <pc:docMk/>
      </pc:docMkLst>
      <pc:sldChg chg="modSp mod">
        <pc:chgData name="Mike Montemurro" userId="40c20c913ca7511e" providerId="LiveId" clId="{C2FF7BDD-A034-4BD1-BC29-FB002F9B4425}" dt="2022-07-14T19:55:44.001" v="18" actId="13926"/>
        <pc:sldMkLst>
          <pc:docMk/>
          <pc:sldMk cId="3830619075" sldId="613"/>
        </pc:sldMkLst>
        <pc:spChg chg="mod">
          <ac:chgData name="Mike Montemurro" userId="40c20c913ca7511e" providerId="LiveId" clId="{C2FF7BDD-A034-4BD1-BC29-FB002F9B4425}" dt="2022-07-14T19:53:57.352" v="8" actId="13926"/>
          <ac:spMkLst>
            <pc:docMk/>
            <pc:sldMk cId="3830619075" sldId="613"/>
            <ac:spMk id="9" creationId="{646D209B-E15C-40CD-B6C9-BF023D20E53D}"/>
          </ac:spMkLst>
        </pc:spChg>
        <pc:spChg chg="mod">
          <ac:chgData name="Mike Montemurro" userId="40c20c913ca7511e" providerId="LiveId" clId="{C2FF7BDD-A034-4BD1-BC29-FB002F9B4425}" dt="2022-07-14T19:55:44.001" v="18" actId="13926"/>
          <ac:spMkLst>
            <pc:docMk/>
            <pc:sldMk cId="3830619075" sldId="613"/>
            <ac:spMk id="10" creationId="{CC2AB40D-EE73-4F6E-AF6C-5BB8815A67AA}"/>
          </ac:spMkLst>
        </pc:spChg>
      </pc:sldChg>
      <pc:sldMasterChg chg="modSp mod">
        <pc:chgData name="Mike Montemurro" userId="40c20c913ca7511e" providerId="LiveId" clId="{C2FF7BDD-A034-4BD1-BC29-FB002F9B4425}" dt="2022-07-14T19:53:28.007" v="7" actId="20577"/>
        <pc:sldMasterMkLst>
          <pc:docMk/>
          <pc:sldMasterMk cId="0" sldId="2147483648"/>
        </pc:sldMasterMkLst>
        <pc:spChg chg="mod">
          <ac:chgData name="Mike Montemurro" userId="40c20c913ca7511e" providerId="LiveId" clId="{C2FF7BDD-A034-4BD1-BC29-FB002F9B4425}" dt="2022-07-14T19:53:28.007" v="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802.11-22/0854r8</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394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2"/>
            <a:r>
              <a:rPr lang="en-CA" altLang="en-US" sz="1100" dirty="0">
                <a:highlight>
                  <a:srgbClr val="FFFF00"/>
                </a:highlight>
              </a:rPr>
              <a:t>CID 1032 – doc 11-22/522 – Asterjadhi (Qualcomm)</a:t>
            </a:r>
          </a:p>
          <a:p>
            <a:pPr lvl="2"/>
            <a:r>
              <a:rPr lang="en-CA" sz="1100" dirty="0" err="1">
                <a:highlight>
                  <a:srgbClr val="FFFF00"/>
                </a:highlight>
              </a:rPr>
              <a:t>Misc</a:t>
            </a:r>
            <a:r>
              <a:rPr lang="en-CA" sz="1100" dirty="0">
                <a:highlight>
                  <a:srgbClr val="FFFF00"/>
                </a:highlight>
              </a:rPr>
              <a:t> CIDs – doc 11-22/936 - </a:t>
            </a:r>
            <a:r>
              <a:rPr lang="en-CA" altLang="en-US" sz="1100" dirty="0">
                <a:highlight>
                  <a:srgbClr val="FFFF00"/>
                </a:highlight>
              </a:rPr>
              <a:t>Asterjadhi (Qualcomm)</a:t>
            </a:r>
            <a:endParaRPr lang="nl-NL" sz="1100" dirty="0">
              <a:highlight>
                <a:srgbClr val="FFFF00"/>
              </a:highlight>
            </a:endParaRPr>
          </a:p>
          <a:p>
            <a:pPr lvl="1"/>
            <a:r>
              <a:rPr lang="en-CA" altLang="en-US" sz="1100" dirty="0"/>
              <a:t>Motions  - 11-22/0059r – slides 37-38 (at 17:30pm)</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191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1115, 1116, 1117, 1118, 1122</a:t>
            </a:r>
            <a:r>
              <a:rPr lang="es-ES" altLang="en-US" sz="1100"/>
              <a:t>, 2185</a:t>
            </a:r>
            <a:r>
              <a:rPr lang="es-ES" altLang="en-US" sz="1100" dirty="0"/>
              <a:t>. - </a:t>
            </a:r>
            <a:r>
              <a:rPr lang="es-ES" altLang="en-US" sz="1100" dirty="0" err="1"/>
              <a:t>Withdrawn</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1106, 1110 – doc 11-22/702 – Naik (Qualcomm)</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endParaRPr lang="nl-NL" sz="1100" dirty="0"/>
          </a:p>
          <a:p>
            <a:pPr lvl="2"/>
            <a:r>
              <a:rPr lang="nl-NL" sz="1100" dirty="0"/>
              <a:t>CIDs – doc 11-22/353 – Rison (Samsung)</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743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n-US" altLang="en-US" sz="1100" dirty="0"/>
              <a:t>PHY and low-level CIDs – doc 11-22/576 – Hart (Cisco)</a:t>
            </a:r>
            <a:endParaRPr lang="es-ES" altLang="en-US" sz="1100" dirty="0"/>
          </a:p>
          <a:p>
            <a:pPr lvl="2"/>
            <a:r>
              <a:rPr lang="es-ES" altLang="en-US" sz="1100" dirty="0">
                <a:highlight>
                  <a:srgbClr val="FFFF00"/>
                </a:highlight>
              </a:rPr>
              <a:t>CID 2355, 2356 – </a:t>
            </a:r>
            <a:r>
              <a:rPr lang="es-ES" altLang="en-US" sz="1100" dirty="0" err="1">
                <a:highlight>
                  <a:srgbClr val="FFFF00"/>
                </a:highlight>
              </a:rPr>
              <a:t>doc</a:t>
            </a:r>
            <a:r>
              <a:rPr lang="es-ES" altLang="en-US" sz="1100" dirty="0">
                <a:highlight>
                  <a:srgbClr val="FFFF00"/>
                </a:highlight>
              </a:rPr>
              <a:t> 11-22/669 – </a:t>
            </a:r>
            <a:r>
              <a:rPr lang="es-ES" altLang="en-US" sz="1100" dirty="0" err="1">
                <a:highlight>
                  <a:srgbClr val="FFFF00"/>
                </a:highlight>
              </a:rPr>
              <a:t>Fang</a:t>
            </a:r>
            <a:r>
              <a:rPr lang="es-ES" altLang="en-US" sz="1100" dirty="0">
                <a:highlight>
                  <a:srgbClr val="FFFF00"/>
                </a:highlight>
              </a:rPr>
              <a:t> (</a:t>
            </a:r>
            <a:r>
              <a:rPr lang="es-ES" altLang="en-US" sz="1100" dirty="0" err="1">
                <a:highlight>
                  <a:srgbClr val="FFFF00"/>
                </a:highlight>
              </a:rPr>
              <a:t>Mediatek</a:t>
            </a:r>
            <a:r>
              <a:rPr lang="es-ES" altLang="en-US" sz="1100" dirty="0">
                <a:highlight>
                  <a:srgbClr val="FFFF00"/>
                </a:highlight>
              </a:rPr>
              <a:t>)</a:t>
            </a:r>
          </a:p>
          <a:p>
            <a:pPr lvl="2"/>
            <a:r>
              <a:rPr lang="nn-NO" altLang="en-US" sz="1100" dirty="0">
                <a:highlight>
                  <a:srgbClr val="FFFF00"/>
                </a:highlight>
              </a:rPr>
              <a:t>CIDs 2362, 2363 – doc 11-22/691 – Fang (Mediatek)</a:t>
            </a:r>
            <a:endParaRPr lang="es-ES" altLang="en-US" sz="1100" dirty="0">
              <a:highlight>
                <a:srgbClr val="FFFF00"/>
              </a:highlight>
            </a:endParaRP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i="1"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109586</TotalTime>
  <Words>2432</Words>
  <Application>Microsoft Office PowerPoint</Application>
  <PresentationFormat>Widescreen</PresentationFormat>
  <Paragraphs>256</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4610</cp:revision>
  <cp:lastPrinted>2014-11-04T15:04:57Z</cp:lastPrinted>
  <dcterms:created xsi:type="dcterms:W3CDTF">2007-04-17T18:10:23Z</dcterms:created>
  <dcterms:modified xsi:type="dcterms:W3CDTF">2022-07-14T19:55:45Z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