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90" d="100"/>
          <a:sy n="90" d="100"/>
        </p:scale>
        <p:origin x="62" y="2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8EFCBE7-A0F4-41AE-8A59-FDC6CAC14EDE}"/>
    <pc:docChg chg="modSld modMainMaster">
      <pc:chgData name="Mike Montemurro" userId="40c20c913ca7511e" providerId="LiveId" clId="{08EFCBE7-A0F4-41AE-8A59-FDC6CAC14EDE}" dt="2022-07-14T13:36:16.878" v="41" actId="20577"/>
      <pc:docMkLst>
        <pc:docMk/>
      </pc:docMkLst>
      <pc:sldChg chg="modSp mod">
        <pc:chgData name="Mike Montemurro" userId="40c20c913ca7511e" providerId="LiveId" clId="{08EFCBE7-A0F4-41AE-8A59-FDC6CAC14EDE}" dt="2022-07-13T20:09:20.396" v="19" actId="20577"/>
        <pc:sldMkLst>
          <pc:docMk/>
          <pc:sldMk cId="3830619075" sldId="613"/>
        </pc:sldMkLst>
        <pc:spChg chg="mod">
          <ac:chgData name="Mike Montemurro" userId="40c20c913ca7511e" providerId="LiveId" clId="{08EFCBE7-A0F4-41AE-8A59-FDC6CAC14EDE}" dt="2022-07-13T20:09:20.396" v="19" actId="20577"/>
          <ac:spMkLst>
            <pc:docMk/>
            <pc:sldMk cId="3830619075" sldId="613"/>
            <ac:spMk id="8" creationId="{4CD249A7-B25B-4413-A490-DA16C7C17DEA}"/>
          </ac:spMkLst>
        </pc:spChg>
      </pc:sldChg>
      <pc:sldChg chg="modSp mod">
        <pc:chgData name="Mike Montemurro" userId="40c20c913ca7511e" providerId="LiveId" clId="{08EFCBE7-A0F4-41AE-8A59-FDC6CAC14EDE}" dt="2022-07-14T13:36:16.878" v="41" actId="20577"/>
        <pc:sldMkLst>
          <pc:docMk/>
          <pc:sldMk cId="2822743645" sldId="850"/>
        </pc:sldMkLst>
        <pc:spChg chg="mod">
          <ac:chgData name="Mike Montemurro" userId="40c20c913ca7511e" providerId="LiveId" clId="{08EFCBE7-A0F4-41AE-8A59-FDC6CAC14EDE}" dt="2022-07-14T13:36:16.878" v="41" actId="20577"/>
          <ac:spMkLst>
            <pc:docMk/>
            <pc:sldMk cId="2822743645" sldId="850"/>
            <ac:spMk id="5" creationId="{5C289E12-1085-4168-A398-0F7249308ABA}"/>
          </ac:spMkLst>
        </pc:spChg>
      </pc:sldChg>
      <pc:sldChg chg="modSp mod">
        <pc:chgData name="Mike Montemurro" userId="40c20c913ca7511e" providerId="LiveId" clId="{08EFCBE7-A0F4-41AE-8A59-FDC6CAC14EDE}" dt="2022-07-14T13:34:02.879" v="37" actId="114"/>
        <pc:sldMkLst>
          <pc:docMk/>
          <pc:sldMk cId="3070285947" sldId="859"/>
        </pc:sldMkLst>
        <pc:spChg chg="mod">
          <ac:chgData name="Mike Montemurro" userId="40c20c913ca7511e" providerId="LiveId" clId="{08EFCBE7-A0F4-41AE-8A59-FDC6CAC14EDE}" dt="2022-07-14T13:34:02.879" v="37" actId="114"/>
          <ac:spMkLst>
            <pc:docMk/>
            <pc:sldMk cId="3070285947" sldId="859"/>
            <ac:spMk id="5" creationId="{312E63CB-7AA4-47E9-A213-073D8CADFEE1}"/>
          </ac:spMkLst>
        </pc:spChg>
      </pc:sldChg>
      <pc:sldMasterChg chg="modSp mod">
        <pc:chgData name="Mike Montemurro" userId="40c20c913ca7511e" providerId="LiveId" clId="{08EFCBE7-A0F4-41AE-8A59-FDC6CAC14EDE}" dt="2022-07-14T13:36:08.536" v="39" actId="20577"/>
        <pc:sldMasterMkLst>
          <pc:docMk/>
          <pc:sldMasterMk cId="0" sldId="2147483648"/>
        </pc:sldMasterMkLst>
        <pc:spChg chg="mod">
          <ac:chgData name="Mike Montemurro" userId="40c20c913ca7511e" providerId="LiveId" clId="{08EFCBE7-A0F4-41AE-8A59-FDC6CAC14EDE}" dt="2022-07-14T13:36:08.536" v="3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2022-07-14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US" dirty="0"/>
              <a:t>Registration for the 2022 July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https://web.cvent.com/event/5ab3e363-ef4b-45fe-b35d-cd88bf622491/summary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4864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1008,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394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2"/>
            <a:r>
              <a:rPr lang="en-CA" altLang="en-US" sz="1100" dirty="0"/>
              <a:t>CID 1032 – doc 11-22/522 – Asterjadhi (Qualcomm)</a:t>
            </a:r>
          </a:p>
          <a:p>
            <a:pPr lvl="2"/>
            <a:r>
              <a:rPr lang="en-CA" sz="1100" dirty="0" err="1"/>
              <a:t>Misc</a:t>
            </a:r>
            <a:r>
              <a:rPr lang="en-CA" sz="1100" dirty="0"/>
              <a:t> CIDs – doc 11-22/936 - </a:t>
            </a:r>
            <a:r>
              <a:rPr lang="en-CA" altLang="en-US" sz="1100" dirty="0"/>
              <a:t>Asterjadhi (Qualcomm)</a:t>
            </a:r>
            <a:endParaRPr lang="nl-NL" sz="1100" dirty="0"/>
          </a:p>
          <a:p>
            <a:pPr lvl="1"/>
            <a:r>
              <a:rPr lang="en-CA" altLang="en-US" sz="1100" dirty="0"/>
              <a:t>Motions  - 11-22/0059rX – slides x-y (at 17:30pm)</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1910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1115, 1116, 1117, 1118, 1122</a:t>
            </a:r>
            <a:r>
              <a:rPr lang="es-ES" altLang="en-US" sz="1100"/>
              <a:t>, 2185</a:t>
            </a:r>
            <a:r>
              <a:rPr lang="es-ES" altLang="en-US" sz="1100" dirty="0"/>
              <a:t>. - </a:t>
            </a:r>
            <a:r>
              <a:rPr lang="es-ES" altLang="en-US" sz="1100" dirty="0" err="1"/>
              <a:t>Withdrawn</a:t>
            </a:r>
            <a:endParaRPr lang="es-ES" altLang="en-US" sz="1100" dirty="0"/>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1106, 1110 – doc 11-22/702 – Naik (Qualcomm)</a:t>
            </a:r>
          </a:p>
          <a:p>
            <a:pPr lvl="2"/>
            <a:r>
              <a:rPr lang="es-ES" altLang="en-US" sz="1100" dirty="0">
                <a:highlight>
                  <a:srgbClr val="FFFF00"/>
                </a:highlight>
              </a:rPr>
              <a:t>CID 1011 – </a:t>
            </a:r>
            <a:r>
              <a:rPr lang="es-ES" altLang="en-US" sz="1100" dirty="0" err="1">
                <a:highlight>
                  <a:srgbClr val="FFFF00"/>
                </a:highlight>
              </a:rPr>
              <a:t>doc</a:t>
            </a:r>
            <a:r>
              <a:rPr lang="es-ES" altLang="en-US" sz="1100" dirty="0">
                <a:highlight>
                  <a:srgbClr val="FFFF00"/>
                </a:highlight>
              </a:rPr>
              <a:t> 11-22/115 – Patil (Qualcomm)</a:t>
            </a:r>
            <a:endParaRPr lang="nl-NL" sz="1100" dirty="0"/>
          </a:p>
          <a:p>
            <a:pPr lvl="2"/>
            <a:r>
              <a:rPr lang="nl-NL" sz="1100" dirty="0"/>
              <a:t>CIDs – doc 11-22/353 – Rison (Samsung)</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743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s-ES" altLang="en-US" sz="1100" dirty="0"/>
              <a:t>CID 2355, 2356 – </a:t>
            </a:r>
            <a:r>
              <a:rPr lang="es-ES" altLang="en-US" sz="1100" dirty="0" err="1"/>
              <a:t>doc</a:t>
            </a:r>
            <a:r>
              <a:rPr lang="es-ES" altLang="en-US" sz="1100" dirty="0"/>
              <a:t> 11-22/669 – </a:t>
            </a:r>
            <a:r>
              <a:rPr lang="es-ES" altLang="en-US" sz="1100" dirty="0" err="1"/>
              <a:t>Fang</a:t>
            </a:r>
            <a:r>
              <a:rPr lang="es-ES" altLang="en-US" sz="1100" dirty="0"/>
              <a:t> (</a:t>
            </a:r>
            <a:r>
              <a:rPr lang="es-ES" altLang="en-US" sz="1100" dirty="0" err="1"/>
              <a:t>Mediatek</a:t>
            </a:r>
            <a:r>
              <a:rPr lang="es-ES" altLang="en-US" sz="1100" dirty="0"/>
              <a:t>)</a:t>
            </a:r>
          </a:p>
          <a:p>
            <a:pPr lvl="2"/>
            <a:r>
              <a:rPr lang="nn-NO" altLang="en-US" sz="1100" dirty="0"/>
              <a:t>CIDs 2362, 2363 – doc 11-22/691 – Fang (Mediatek)</a:t>
            </a:r>
            <a:endParaRPr lang="es-ES" altLang="en-US" sz="1100" dirty="0"/>
          </a:p>
          <a:p>
            <a:pPr lvl="2"/>
            <a:r>
              <a:rPr lang="en-US" altLang="en-US" sz="1100" dirty="0"/>
              <a:t>PHY and low-level CIDs – doc 11-22/576 – Hart (Cisco)</a:t>
            </a: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i="1"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109521</TotalTime>
  <Words>2432</Words>
  <Application>Microsoft Office PowerPoint</Application>
  <PresentationFormat>Widescreen</PresentationFormat>
  <Paragraphs>256</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July 802 Plenary session</vt:lpstr>
      <vt:lpstr>REVme Agenda</vt:lpstr>
      <vt:lpstr>REVme minutes approval</vt:lpstr>
      <vt:lpstr>TGme Timeline</vt:lpstr>
      <vt:lpstr>Motion to Approve REVme Timeline </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4609</cp:revision>
  <cp:lastPrinted>2014-11-04T15:04:57Z</cp:lastPrinted>
  <dcterms:created xsi:type="dcterms:W3CDTF">2007-04-17T18:10:23Z</dcterms:created>
  <dcterms:modified xsi:type="dcterms:W3CDTF">2022-07-14T13:36:27Z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