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423" r:id="rId4"/>
    <p:sldId id="2367" r:id="rId5"/>
    <p:sldId id="613" r:id="rId6"/>
    <p:sldId id="857" r:id="rId7"/>
    <p:sldId id="859" r:id="rId8"/>
    <p:sldId id="855" r:id="rId9"/>
    <p:sldId id="848"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7"/>
          </p14:sldIdLst>
        </p14:section>
        <p14:section name="Untitled Section" id="{F44E1842-5D5B-4EA7-906B-C061226394F5}">
          <p14:sldIdLst>
            <p14:sldId id="613"/>
            <p14:sldId id="857"/>
            <p14:sldId id="859"/>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DE3847-0B14-4492-A4F7-B523C694860D}" v="3" dt="2022-07-08T21:01:21.7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77" d="100"/>
          <a:sy n="77" d="100"/>
        </p:scale>
        <p:origin x="204"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1EDE3847-0B14-4492-A4F7-B523C694860D}"/>
    <pc:docChg chg="addSld delSld modSld modMainMaster modSection">
      <pc:chgData name="Mike Montemurro" userId="40c20c913ca7511e" providerId="LiveId" clId="{1EDE3847-0B14-4492-A4F7-B523C694860D}" dt="2022-07-08T21:01:21.761" v="28" actId="14100"/>
      <pc:docMkLst>
        <pc:docMk/>
      </pc:docMkLst>
      <pc:sldChg chg="modSp mod">
        <pc:chgData name="Mike Montemurro" userId="40c20c913ca7511e" providerId="LiveId" clId="{1EDE3847-0B14-4492-A4F7-B523C694860D}" dt="2022-07-08T17:32:56.889" v="15" actId="20577"/>
        <pc:sldMkLst>
          <pc:docMk/>
          <pc:sldMk cId="0" sldId="423"/>
        </pc:sldMkLst>
        <pc:spChg chg="mod">
          <ac:chgData name="Mike Montemurro" userId="40c20c913ca7511e" providerId="LiveId" clId="{1EDE3847-0B14-4492-A4F7-B523C694860D}" dt="2022-07-08T17:32:56.889" v="15" actId="20577"/>
          <ac:spMkLst>
            <pc:docMk/>
            <pc:sldMk cId="0" sldId="423"/>
            <ac:spMk id="8195" creationId="{00000000-0000-0000-0000-000000000000}"/>
          </ac:spMkLst>
        </pc:spChg>
      </pc:sldChg>
      <pc:sldChg chg="modSp mod">
        <pc:chgData name="Mike Montemurro" userId="40c20c913ca7511e" providerId="LiveId" clId="{1EDE3847-0B14-4492-A4F7-B523C694860D}" dt="2022-07-08T21:01:21.761" v="28" actId="14100"/>
        <pc:sldMkLst>
          <pc:docMk/>
          <pc:sldMk cId="3830619075" sldId="613"/>
        </pc:sldMkLst>
        <pc:spChg chg="mod">
          <ac:chgData name="Mike Montemurro" userId="40c20c913ca7511e" providerId="LiveId" clId="{1EDE3847-0B14-4492-A4F7-B523C694860D}" dt="2022-07-08T21:01:21.761" v="28" actId="14100"/>
          <ac:spMkLst>
            <pc:docMk/>
            <pc:sldMk cId="3830619075" sldId="613"/>
            <ac:spMk id="4103" creationId="{00000000-0000-0000-0000-000000000000}"/>
          </ac:spMkLst>
        </pc:spChg>
      </pc:sldChg>
      <pc:sldChg chg="modSp mod">
        <pc:chgData name="Mike Montemurro" userId="40c20c913ca7511e" providerId="LiveId" clId="{1EDE3847-0B14-4492-A4F7-B523C694860D}" dt="2022-07-08T17:33:23.088" v="21" actId="20577"/>
        <pc:sldMkLst>
          <pc:docMk/>
          <pc:sldMk cId="2822743645" sldId="850"/>
        </pc:sldMkLst>
        <pc:spChg chg="mod">
          <ac:chgData name="Mike Montemurro" userId="40c20c913ca7511e" providerId="LiveId" clId="{1EDE3847-0B14-4492-A4F7-B523C694860D}" dt="2022-07-08T17:33:23.088" v="21" actId="20577"/>
          <ac:spMkLst>
            <pc:docMk/>
            <pc:sldMk cId="2822743645" sldId="850"/>
            <ac:spMk id="5" creationId="{5C289E12-1085-4168-A398-0F7249308ABA}"/>
          </ac:spMkLst>
        </pc:spChg>
      </pc:sldChg>
      <pc:sldChg chg="del">
        <pc:chgData name="Mike Montemurro" userId="40c20c913ca7511e" providerId="LiveId" clId="{1EDE3847-0B14-4492-A4F7-B523C694860D}" dt="2022-07-08T17:32:45.025" v="4" actId="47"/>
        <pc:sldMkLst>
          <pc:docMk/>
          <pc:sldMk cId="1968720319" sldId="2366"/>
        </pc:sldMkLst>
      </pc:sldChg>
      <pc:sldChg chg="modSp add mod">
        <pc:chgData name="Mike Montemurro" userId="40c20c913ca7511e" providerId="LiveId" clId="{1EDE3847-0B14-4492-A4F7-B523C694860D}" dt="2022-07-08T17:32:40.191" v="3" actId="20577"/>
        <pc:sldMkLst>
          <pc:docMk/>
          <pc:sldMk cId="2423762277" sldId="2367"/>
        </pc:sldMkLst>
        <pc:spChg chg="mod">
          <ac:chgData name="Mike Montemurro" userId="40c20c913ca7511e" providerId="LiveId" clId="{1EDE3847-0B14-4492-A4F7-B523C694860D}" dt="2022-07-08T17:32:21.903" v="1"/>
          <ac:spMkLst>
            <pc:docMk/>
            <pc:sldMk cId="2423762277" sldId="2367"/>
            <ac:spMk id="2" creationId="{1445B411-356B-4362-90AA-30C6AD27300A}"/>
          </ac:spMkLst>
        </pc:spChg>
        <pc:spChg chg="mod">
          <ac:chgData name="Mike Montemurro" userId="40c20c913ca7511e" providerId="LiveId" clId="{1EDE3847-0B14-4492-A4F7-B523C694860D}" dt="2022-07-08T17:32:40.191" v="3" actId="20577"/>
          <ac:spMkLst>
            <pc:docMk/>
            <pc:sldMk cId="2423762277" sldId="2367"/>
            <ac:spMk id="8195" creationId="{00000000-0000-0000-0000-000000000000}"/>
          </ac:spMkLst>
        </pc:spChg>
      </pc:sldChg>
      <pc:sldMasterChg chg="modSp mod">
        <pc:chgData name="Mike Montemurro" userId="40c20c913ca7511e" providerId="LiveId" clId="{1EDE3847-0B14-4492-A4F7-B523C694860D}" dt="2022-07-08T17:33:14.742" v="17" actId="20577"/>
        <pc:sldMasterMkLst>
          <pc:docMk/>
          <pc:sldMasterMk cId="0" sldId="2147483648"/>
        </pc:sldMasterMkLst>
        <pc:spChg chg="mod">
          <ac:chgData name="Mike Montemurro" userId="40c20c913ca7511e" providerId="LiveId" clId="{1EDE3847-0B14-4492-A4F7-B523C694860D}" dt="2022-07-08T17:33:14.742" v="1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802.11-22/0854r2</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5ab3e363-ef4b-45fe-b35d-cd88bf622491/summary"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825-01-000m-minutes-for-revme-ad-hoc-may-27-2022.docx" TargetMode="External"/><Relationship Id="rId2" Type="http://schemas.openxmlformats.org/officeDocument/2006/relationships/hyperlink" Target="https://mentor.ieee.org/802.11/dcn/22/11-22-0782-00-000m-telecon-minutes-for-revme-2022-may-802-wireless-interim.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0846-05-000m-telecon-minutes-for-revme-june-202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kern="0"/>
              <a:t>:</a:t>
            </a:r>
            <a:r>
              <a:rPr lang="en-US" altLang="en-US" sz="2000" b="0" kern="0"/>
              <a:t> 2022-07-11</a:t>
            </a:r>
            <a:endParaRPr lang="en-US" altLang="en-US" sz="2000" b="0" kern="0" dirty="0"/>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US" dirty="0"/>
              <a:t>Registration for the 2022 July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https://web.cvent.com/event/5ab3e363-ef4b-45fe-b35d-cd88bf622491/summary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4864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July 11,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May Interim minutes (Slide 6)</a:t>
            </a:r>
          </a:p>
          <a:p>
            <a:pPr lvl="1"/>
            <a:r>
              <a:rPr lang="en-GB" sz="1100" dirty="0"/>
              <a:t>Editor Report</a:t>
            </a:r>
          </a:p>
          <a:p>
            <a:pPr lvl="1"/>
            <a:r>
              <a:rPr lang="en-GB" sz="1100" dirty="0"/>
              <a:t>Comment Resolution</a:t>
            </a:r>
          </a:p>
          <a:p>
            <a:pPr lvl="2"/>
            <a:r>
              <a:rPr lang="en-US" sz="1100" dirty="0"/>
              <a:t>CID 1008, 1047, 2204, 2205, 2206, 2207, 2208, and 2209 –  Withdrawn </a:t>
            </a:r>
          </a:p>
          <a:p>
            <a:pPr lvl="2"/>
            <a:r>
              <a:rPr lang="es-ES" altLang="en-US" sz="1100" dirty="0"/>
              <a:t>TDLS </a:t>
            </a:r>
            <a:r>
              <a:rPr lang="es-ES" altLang="en-US" sz="1100" dirty="0" err="1"/>
              <a:t>CIDs</a:t>
            </a:r>
            <a:r>
              <a:rPr lang="es-ES" altLang="en-US" sz="1100" dirty="0"/>
              <a:t> – </a:t>
            </a:r>
            <a:r>
              <a:rPr lang="es-ES" altLang="en-US" sz="1100" dirty="0" err="1"/>
              <a:t>doc</a:t>
            </a:r>
            <a:r>
              <a:rPr lang="es-ES" altLang="en-US" sz="1100" dirty="0"/>
              <a:t> 11-22/722 – </a:t>
            </a:r>
            <a:r>
              <a:rPr lang="es-ES" altLang="en-US" sz="1100" dirty="0" err="1"/>
              <a:t>Wentink</a:t>
            </a:r>
            <a:r>
              <a:rPr lang="es-ES" altLang="en-US" sz="1100" dirty="0"/>
              <a:t> (Qualcomm)</a:t>
            </a:r>
          </a:p>
          <a:p>
            <a:pPr lvl="2"/>
            <a:r>
              <a:rPr lang="es-ES" altLang="en-US" sz="1100" dirty="0"/>
              <a:t>ED2 </a:t>
            </a:r>
            <a:r>
              <a:rPr lang="es-ES" altLang="en-US" sz="1100" dirty="0" err="1"/>
              <a:t>CIDs</a:t>
            </a:r>
            <a:r>
              <a:rPr lang="es-ES" altLang="en-US" sz="1100" dirty="0"/>
              <a:t> – doc-11-22/876 – Au (Huawei)</a:t>
            </a:r>
          </a:p>
          <a:p>
            <a:pPr lvl="2"/>
            <a:r>
              <a:rPr lang="es-ES" altLang="en-US" sz="1100" dirty="0"/>
              <a:t>CID 1469 – </a:t>
            </a:r>
            <a:r>
              <a:rPr lang="es-ES" altLang="en-US" sz="1100" dirty="0" err="1"/>
              <a:t>doc</a:t>
            </a:r>
            <a:r>
              <a:rPr lang="es-ES" altLang="en-US" sz="1100" dirty="0"/>
              <a:t> 22/680r2 – </a:t>
            </a:r>
            <a:r>
              <a:rPr lang="es-ES" altLang="en-US" sz="1100" dirty="0" err="1"/>
              <a:t>Halasz</a:t>
            </a:r>
            <a:r>
              <a:rPr lang="es-ES" altLang="en-US" sz="1100" dirty="0"/>
              <a:t> (Morse Micro) </a:t>
            </a:r>
          </a:p>
          <a:p>
            <a:pPr lvl="2"/>
            <a:r>
              <a:rPr lang="es-ES" altLang="en-US" sz="1100" dirty="0"/>
              <a:t>CID 1490 – </a:t>
            </a:r>
            <a:r>
              <a:rPr lang="es-ES" altLang="en-US" sz="1100" dirty="0" err="1"/>
              <a:t>doc</a:t>
            </a:r>
            <a:r>
              <a:rPr lang="es-ES" altLang="en-US" sz="1100" dirty="0"/>
              <a:t> 22/644r2 – </a:t>
            </a:r>
            <a:r>
              <a:rPr lang="es-ES" altLang="en-US" sz="1100" dirty="0" err="1"/>
              <a:t>Halasz</a:t>
            </a:r>
            <a:r>
              <a:rPr lang="es-ES" altLang="en-US" sz="1100" dirty="0"/>
              <a:t> (Morse Micro) </a:t>
            </a:r>
          </a:p>
          <a:p>
            <a:pPr lvl="2"/>
            <a:r>
              <a:rPr lang="es-ES" altLang="en-US" sz="1100" dirty="0"/>
              <a:t>CID 1011 – </a:t>
            </a:r>
            <a:r>
              <a:rPr lang="es-ES" altLang="en-US" sz="1100" dirty="0" err="1"/>
              <a:t>doc</a:t>
            </a:r>
            <a:r>
              <a:rPr lang="es-ES" altLang="en-US" sz="1100" dirty="0"/>
              <a:t> 11-22/115 – Patil (Qualcomm)</a:t>
            </a:r>
          </a:p>
          <a:p>
            <a:pPr lvl="2"/>
            <a:r>
              <a:rPr lang="it-IT" altLang="en-US" sz="1100" dirty="0"/>
              <a:t>CID 1024, 1113 – doc 11-22/528 – Ajami (Qualcomm)</a:t>
            </a:r>
            <a:endParaRPr lang="es-ES" altLang="en-US" sz="1100" dirty="0"/>
          </a:p>
          <a:p>
            <a:pPr lvl="2"/>
            <a:r>
              <a:rPr lang="es-ES" altLang="en-US" sz="1100" dirty="0"/>
              <a:t>GEN </a:t>
            </a:r>
            <a:r>
              <a:rPr lang="es-ES" altLang="en-US" sz="1100" dirty="0" err="1"/>
              <a:t>CIDs</a:t>
            </a:r>
            <a:r>
              <a:rPr lang="es-ES" altLang="en-US" sz="1100" dirty="0"/>
              <a:t> – </a:t>
            </a:r>
            <a:r>
              <a:rPr lang="es-ES" altLang="en-US" sz="1100" dirty="0" err="1"/>
              <a:t>Rosdahl</a:t>
            </a:r>
            <a:r>
              <a:rPr lang="es-ES" altLang="en-US" sz="1100" dirty="0"/>
              <a:t> (Qualcomm)</a:t>
            </a:r>
          </a:p>
          <a:p>
            <a:pPr lvl="1"/>
            <a:r>
              <a:rPr lang="en-US" altLang="en-US" sz="1100" dirty="0"/>
              <a:t>Recess</a:t>
            </a:r>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7998" y="44330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4pm ET</a:t>
            </a:r>
          </a:p>
          <a:p>
            <a:pPr lvl="1"/>
            <a:r>
              <a:rPr lang="en-CA" altLang="en-US" sz="1100" dirty="0"/>
              <a:t>Comment Resolution</a:t>
            </a:r>
            <a:endParaRPr lang="en-CA" sz="1100" dirty="0"/>
          </a:p>
          <a:p>
            <a:pPr lvl="2"/>
            <a:r>
              <a:rPr lang="en-US" altLang="en-US" sz="1100" dirty="0"/>
              <a:t>CID 2195 – doc 11-22/917 – Lee (Signify)</a:t>
            </a:r>
            <a:endParaRPr lang="en-CA" altLang="en-US" sz="1100" dirty="0"/>
          </a:p>
          <a:p>
            <a:pPr lvl="2"/>
            <a:r>
              <a:rPr lang="en-CA" altLang="en-US" sz="1100" dirty="0" err="1"/>
              <a:t>Misc</a:t>
            </a:r>
            <a:r>
              <a:rPr lang="en-CA" altLang="en-US" sz="1100" dirty="0"/>
              <a:t> CIDs  -  doc 11-22/990 – Kim (Qualcomm)</a:t>
            </a:r>
          </a:p>
          <a:p>
            <a:pPr lvl="2"/>
            <a:r>
              <a:rPr lang="en-CA" altLang="en-US" sz="1100" dirty="0"/>
              <a:t>CIDs 1120, 1121, 1215 1230 – doc 11-22/981 – Coffey (Realtek)</a:t>
            </a:r>
          </a:p>
          <a:p>
            <a:pPr lvl="2"/>
            <a:r>
              <a:rPr lang="en-CA" altLang="en-US" sz="1100" dirty="0"/>
              <a:t>CID 1230 (Editorial) – doc 11-22/994 – Coffey (Realtek)</a:t>
            </a:r>
          </a:p>
          <a:p>
            <a:pPr lvl="1"/>
            <a:r>
              <a:rPr lang="en-CA" altLang="en-US" sz="1100" dirty="0"/>
              <a:t>Motions </a:t>
            </a:r>
          </a:p>
          <a:p>
            <a:pPr lvl="2"/>
            <a:r>
              <a:rPr lang="en-CA" altLang="en-US" sz="1100" dirty="0"/>
              <a:t>11-22/0059rX – slides x-y</a:t>
            </a:r>
          </a:p>
          <a:p>
            <a:pPr lvl="1"/>
            <a:r>
              <a:rPr lang="en-CA" altLang="en-US" sz="1100" dirty="0"/>
              <a:t>Timeline, Teleconferences, </a:t>
            </a:r>
            <a:r>
              <a:rPr lang="en-CA" altLang="en-US" sz="1100" dirty="0" err="1"/>
              <a:t>Adhoc</a:t>
            </a:r>
            <a:r>
              <a:rPr lang="en-CA" altLang="en-US" sz="1100" dirty="0"/>
              <a:t>, Plan for September</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5854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July 12, 4pm ET</a:t>
            </a:r>
          </a:p>
          <a:p>
            <a:pPr lvl="1"/>
            <a:r>
              <a:rPr lang="en-CA" altLang="en-US" sz="1100" dirty="0"/>
              <a:t>Comment Resolution</a:t>
            </a:r>
          </a:p>
          <a:p>
            <a:pPr lvl="2"/>
            <a:r>
              <a:rPr lang="es-ES" altLang="en-US" sz="1100" dirty="0"/>
              <a:t>CID 2347 – </a:t>
            </a:r>
            <a:r>
              <a:rPr lang="es-ES" altLang="en-US" sz="1100" dirty="0" err="1"/>
              <a:t>doc</a:t>
            </a:r>
            <a:r>
              <a:rPr lang="es-ES" altLang="en-US" sz="1100" dirty="0"/>
              <a:t> 11-22/775 – Wang (</a:t>
            </a:r>
            <a:r>
              <a:rPr lang="es-ES" altLang="en-US" sz="1100" dirty="0" err="1"/>
              <a:t>InterDigital</a:t>
            </a:r>
            <a:r>
              <a:rPr lang="es-ES" altLang="en-US" sz="1100" dirty="0"/>
              <a:t>)</a:t>
            </a:r>
            <a:endParaRPr lang="de-DE" sz="1100" dirty="0"/>
          </a:p>
          <a:p>
            <a:pPr lvl="2"/>
            <a:r>
              <a:rPr lang="de-DE" sz="1100" dirty="0"/>
              <a:t>CID 2243, 2244, 2390, 2391 – doc 11-22-652 Lin (InterDigital)</a:t>
            </a:r>
          </a:p>
          <a:p>
            <a:pPr lvl="2"/>
            <a:r>
              <a:rPr lang="de-DE" sz="1100" dirty="0"/>
              <a:t>CID 2377, 2379, 2374 – </a:t>
            </a:r>
            <a:r>
              <a:rPr lang="de-DE" sz="1100"/>
              <a:t>doc 11/22-480</a:t>
            </a:r>
            <a:endParaRPr lang="en-CA" sz="1100" dirty="0"/>
          </a:p>
          <a:p>
            <a:pPr lvl="2"/>
            <a:r>
              <a:rPr lang="en-CA" sz="1100" dirty="0"/>
              <a:t>ED1 comments – doc 11-22/319r5 – Qi (Intel)</a:t>
            </a:r>
          </a:p>
          <a:p>
            <a:pPr lvl="2"/>
            <a:r>
              <a:rPr lang="en-CA" sz="1100" dirty="0"/>
              <a:t>SEC CIDs – Montemurro (Huawei)</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06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July 13, 4pm ET</a:t>
            </a:r>
          </a:p>
          <a:p>
            <a:pPr lvl="1"/>
            <a:r>
              <a:rPr lang="en-CA" altLang="en-US" sz="1100" dirty="0"/>
              <a:t>Comment Resolution</a:t>
            </a:r>
            <a:endParaRPr lang="pt-BR" sz="1100" dirty="0"/>
          </a:p>
          <a:p>
            <a:pPr lvl="2"/>
            <a:r>
              <a:rPr lang="en-US" sz="1100" dirty="0"/>
              <a:t>CIDs 1073, 2327, 2328, 2329 – doc 11-22/0838 – </a:t>
            </a:r>
            <a:r>
              <a:rPr lang="en-US" sz="1100" dirty="0" err="1"/>
              <a:t>Handte</a:t>
            </a:r>
            <a:r>
              <a:rPr lang="en-US" sz="1100" dirty="0"/>
              <a:t> (Sony)</a:t>
            </a:r>
          </a:p>
          <a:p>
            <a:pPr lvl="2"/>
            <a:r>
              <a:rPr lang="en-US" sz="1100" dirty="0"/>
              <a:t>CID 2022 – doc 11-22/522 – Naik (Qualcomm)</a:t>
            </a:r>
            <a:endParaRPr lang="nl-NL" sz="1100" dirty="0"/>
          </a:p>
          <a:p>
            <a:pPr lvl="2"/>
            <a:r>
              <a:rPr lang="nl-NL" sz="1100" dirty="0"/>
              <a:t>CIDs – doc 11-22/353 – Rison (Samsung)</a:t>
            </a:r>
          </a:p>
          <a:p>
            <a:pPr lvl="2"/>
            <a:r>
              <a:rPr lang="en-CA" altLang="en-US" sz="1100" dirty="0"/>
              <a:t>CID 1032 – doc 11-22/522 – Asterjadhi (Qualcomm)</a:t>
            </a:r>
          </a:p>
          <a:p>
            <a:pPr lvl="2"/>
            <a:r>
              <a:rPr lang="en-CA" sz="1100" dirty="0" err="1"/>
              <a:t>Misc</a:t>
            </a:r>
            <a:r>
              <a:rPr lang="en-CA" sz="1100" dirty="0"/>
              <a:t> CIDs – doc 11-22/936 - </a:t>
            </a:r>
            <a:r>
              <a:rPr lang="en-CA" altLang="en-US" sz="1100" dirty="0"/>
              <a:t>Asterjadhi (Qualcomm)</a:t>
            </a:r>
            <a:endParaRPr lang="nl-NL" sz="1100" dirty="0"/>
          </a:p>
          <a:p>
            <a:pPr lvl="2"/>
            <a:r>
              <a:rPr lang="nl-NL" sz="1100" dirty="0"/>
              <a:t>MAC 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7998" y="28328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10:30am ET</a:t>
            </a:r>
          </a:p>
          <a:p>
            <a:pPr lvl="1"/>
            <a:r>
              <a:rPr lang="en-CA" altLang="en-US" sz="1100" dirty="0"/>
              <a:t>Comment Resolution</a:t>
            </a:r>
          </a:p>
          <a:p>
            <a:pPr lvl="2"/>
            <a:r>
              <a:rPr lang="es-ES" altLang="en-US" sz="1100" dirty="0"/>
              <a:t>CID 2355, 2356 – </a:t>
            </a:r>
            <a:r>
              <a:rPr lang="es-ES" altLang="en-US" sz="1100" dirty="0" err="1"/>
              <a:t>doc</a:t>
            </a:r>
            <a:r>
              <a:rPr lang="es-ES" altLang="en-US" sz="1100" dirty="0"/>
              <a:t> 11-22/669 – </a:t>
            </a:r>
            <a:r>
              <a:rPr lang="es-ES" altLang="en-US" sz="1100" dirty="0" err="1"/>
              <a:t>Fang</a:t>
            </a:r>
            <a:r>
              <a:rPr lang="es-ES" altLang="en-US" sz="1100" dirty="0"/>
              <a:t> (</a:t>
            </a:r>
            <a:r>
              <a:rPr lang="es-ES" altLang="en-US" sz="1100" dirty="0" err="1"/>
              <a:t>Mediatek</a:t>
            </a:r>
            <a:r>
              <a:rPr lang="es-ES" altLang="en-US" sz="1100" dirty="0"/>
              <a:t>)</a:t>
            </a:r>
          </a:p>
          <a:p>
            <a:pPr lvl="2"/>
            <a:r>
              <a:rPr lang="nn-NO" altLang="en-US" sz="1100" dirty="0"/>
              <a:t>CIDs 2362, 2363 – doc 11-22/691 – Fang (Mediatek)</a:t>
            </a:r>
            <a:endParaRPr lang="es-ES" altLang="en-US" sz="1100" dirty="0"/>
          </a:p>
          <a:p>
            <a:pPr lvl="2"/>
            <a:r>
              <a:rPr lang="en-US" altLang="en-US" sz="1100" dirty="0"/>
              <a:t>PHY and low-level CIDs – doc 11-22/576 – Hart (Cisco)</a:t>
            </a:r>
          </a:p>
          <a:p>
            <a:pPr lvl="2"/>
            <a:r>
              <a:rPr lang="es-ES" altLang="en-US" sz="1100" dirty="0" err="1"/>
              <a:t>Misc</a:t>
            </a:r>
            <a:r>
              <a:rPr lang="es-ES" altLang="en-US" sz="1100" dirty="0"/>
              <a:t> MAC </a:t>
            </a:r>
            <a:r>
              <a:rPr lang="es-ES" altLang="en-US" sz="1100" dirty="0" err="1"/>
              <a:t>CIDs</a:t>
            </a:r>
            <a:r>
              <a:rPr lang="es-ES" altLang="en-US" sz="1100" dirty="0"/>
              <a:t> – </a:t>
            </a:r>
            <a:r>
              <a:rPr lang="es-ES" altLang="en-US" sz="1100" dirty="0" err="1"/>
              <a:t>doc</a:t>
            </a:r>
            <a:r>
              <a:rPr lang="es-ES" altLang="en-US" sz="1100" dirty="0"/>
              <a:t> 11-22/878 – Montemurro (Huawei)</a:t>
            </a:r>
            <a:endParaRPr lang="en-CA" altLang="en-US" sz="1100" dirty="0"/>
          </a:p>
          <a:p>
            <a:pPr lvl="2"/>
            <a:r>
              <a:rPr lang="es-ES" altLang="en-US" sz="1100" dirty="0"/>
              <a:t>GEN </a:t>
            </a:r>
            <a:r>
              <a:rPr lang="es-ES" altLang="en-US" sz="1100" dirty="0" err="1"/>
              <a:t>CIDs</a:t>
            </a:r>
            <a:r>
              <a:rPr lang="es-ES" altLang="en-US" sz="1100" dirty="0"/>
              <a:t> – </a:t>
            </a:r>
            <a:r>
              <a:rPr lang="es-ES" altLang="en-US" sz="1100" dirty="0" err="1"/>
              <a:t>Rosdahl</a:t>
            </a:r>
            <a:r>
              <a:rPr lang="es-ES" altLang="en-US" sz="1100" dirty="0"/>
              <a:t> (Qualcomm)</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May wireless interim: </a:t>
            </a:r>
            <a:r>
              <a:rPr lang="en-US" altLang="en-US" sz="1800" dirty="0">
                <a:hlinkClick r:id="rId2"/>
              </a:rPr>
              <a:t>https://mentor.ieee.org/802.11/dcn/22/11-22-0782-02-000m-telecon-minutes-for-revme-2022-may-802-wireless-interim.docx</a:t>
            </a:r>
            <a:r>
              <a:rPr lang="en-US" altLang="en-US" sz="1800" dirty="0"/>
              <a:t>  </a:t>
            </a:r>
          </a:p>
          <a:p>
            <a:pPr>
              <a:lnSpc>
                <a:spcPct val="80000"/>
              </a:lnSpc>
            </a:pPr>
            <a:r>
              <a:rPr lang="en-US" altLang="en-US" sz="1800" dirty="0"/>
              <a:t>May 27</a:t>
            </a:r>
            <a:r>
              <a:rPr lang="en-US" altLang="en-US" sz="1800" baseline="30000" dirty="0"/>
              <a:t>th</a:t>
            </a:r>
            <a:r>
              <a:rPr lang="en-US" altLang="en-US" sz="1800" dirty="0"/>
              <a:t> teleconference: </a:t>
            </a:r>
            <a:r>
              <a:rPr lang="en-US" altLang="en-US" sz="1800" dirty="0">
                <a:hlinkClick r:id="rId3"/>
              </a:rPr>
              <a:t>https://mentor.ieee.org/802.11/dcn/22/11-22-0825-01-000m-minutes-for-revme-ad-hoc-may-27-2022.docx</a:t>
            </a:r>
            <a:r>
              <a:rPr lang="en-US" altLang="en-US" sz="1800" dirty="0"/>
              <a:t> </a:t>
            </a:r>
          </a:p>
          <a:p>
            <a:pPr>
              <a:lnSpc>
                <a:spcPct val="80000"/>
              </a:lnSpc>
            </a:pPr>
            <a:r>
              <a:rPr lang="en-US" altLang="en-US" sz="1800" dirty="0"/>
              <a:t>June teleconferences: </a:t>
            </a:r>
            <a:r>
              <a:rPr lang="en-US" altLang="en-US" sz="1800" dirty="0">
                <a:hlinkClick r:id="rId4"/>
              </a:rPr>
              <a:t>https://mentor.ieee.org/802.11/dcn/22/11-22-0846-06-000m-telecon-minutes-for-revme-june-2022.docx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July 25, Aug 15, 29 – 10am ET, 2hrs</a:t>
            </a:r>
          </a:p>
          <a:p>
            <a:pPr marL="0" indent="0">
              <a:lnSpc>
                <a:spcPct val="80000"/>
              </a:lnSpc>
              <a:buNone/>
            </a:pPr>
            <a:endParaRPr lang="en-US" altLang="en-US" sz="2000" dirty="0"/>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San Diego, CA</a:t>
            </a:r>
          </a:p>
          <a:p>
            <a:pPr lvl="1">
              <a:lnSpc>
                <a:spcPct val="80000"/>
              </a:lnSpc>
            </a:pPr>
            <a:r>
              <a:rPr lang="en-US" altLang="en-US" sz="1600" dirty="0"/>
              <a:t>Dates: Aug 23-25</a:t>
            </a:r>
          </a:p>
          <a:p>
            <a:pPr marL="0" indent="0">
              <a:lnSpc>
                <a:spcPct val="80000"/>
              </a:lnSpc>
              <a:buNone/>
            </a:pPr>
            <a:endParaRPr lang="en-US" altLang="en-US" sz="20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September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107810</TotalTime>
  <Words>2422</Words>
  <Application>Microsoft Office PowerPoint</Application>
  <PresentationFormat>Widescreen</PresentationFormat>
  <Paragraphs>257</Paragraphs>
  <Slides>19</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2022 July 802 Plenary session</vt:lpstr>
      <vt:lpstr>REVme Agenda</vt:lpstr>
      <vt:lpstr>REVme minutes approval</vt:lpstr>
      <vt:lpstr>TGme Timeline</vt:lpstr>
      <vt:lpstr>Motion to Approve REVme Timeline </vt:lpstr>
      <vt:lpstr>Teleconference – Meeting plan until September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4604</cp:revision>
  <cp:lastPrinted>2014-11-04T15:04:57Z</cp:lastPrinted>
  <dcterms:created xsi:type="dcterms:W3CDTF">2007-04-17T18:10:23Z</dcterms:created>
  <dcterms:modified xsi:type="dcterms:W3CDTF">2022-07-08T21:01:22Z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