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850" r:id="rId2"/>
    <p:sldId id="851" r:id="rId3"/>
    <p:sldId id="423" r:id="rId4"/>
    <p:sldId id="613" r:id="rId5"/>
    <p:sldId id="857" r:id="rId6"/>
    <p:sldId id="859" r:id="rId7"/>
    <p:sldId id="855" r:id="rId8"/>
    <p:sldId id="848" r:id="rId9"/>
    <p:sldId id="754" r:id="rId10"/>
    <p:sldId id="755" r:id="rId11"/>
    <p:sldId id="458" r:id="rId12"/>
    <p:sldId id="489" r:id="rId13"/>
    <p:sldId id="814" r:id="rId14"/>
    <p:sldId id="815" r:id="rId15"/>
    <p:sldId id="749" r:id="rId16"/>
    <p:sldId id="767" r:id="rId17"/>
    <p:sldId id="768" r:id="rId18"/>
    <p:sldId id="746" r:id="rId1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Lst>
        </p14:section>
        <p14:section name="Untitled Section" id="{F44E1842-5D5B-4EA7-906B-C061226394F5}">
          <p14:sldIdLst>
            <p14:sldId id="613"/>
            <p14:sldId id="857"/>
            <p14:sldId id="859"/>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7E76F9-CC6D-4A4E-91CC-628C1C83F24B}" v="28" dt="2022-06-29T19:38:02.1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95" d="100"/>
          <a:sy n="95" d="100"/>
        </p:scale>
        <p:origin x="84" y="15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5D7E76F9-CC6D-4A4E-91CC-628C1C83F24B}"/>
    <pc:docChg chg="undo redo custSel delSld modSld modMainMaster addSection modSection">
      <pc:chgData name="Mike Montemurro" userId="40c20c913ca7511e" providerId="LiveId" clId="{5D7E76F9-CC6D-4A4E-91CC-628C1C83F24B}" dt="2022-06-29T19:38:02.181" v="538" actId="14100"/>
      <pc:docMkLst>
        <pc:docMk/>
      </pc:docMkLst>
      <pc:sldChg chg="modSp mod">
        <pc:chgData name="Mike Montemurro" userId="40c20c913ca7511e" providerId="LiveId" clId="{5D7E76F9-CC6D-4A4E-91CC-628C1C83F24B}" dt="2022-06-29T14:54:18.953" v="389" actId="20577"/>
        <pc:sldMkLst>
          <pc:docMk/>
          <pc:sldMk cId="0" sldId="423"/>
        </pc:sldMkLst>
        <pc:spChg chg="mod">
          <ac:chgData name="Mike Montemurro" userId="40c20c913ca7511e" providerId="LiveId" clId="{5D7E76F9-CC6D-4A4E-91CC-628C1C83F24B}" dt="2022-06-29T14:54:18.953" v="389" actId="20577"/>
          <ac:spMkLst>
            <pc:docMk/>
            <pc:sldMk cId="0" sldId="423"/>
            <ac:spMk id="8195" creationId="{00000000-0000-0000-0000-000000000000}"/>
          </ac:spMkLst>
        </pc:spChg>
      </pc:sldChg>
      <pc:sldChg chg="modSp mod">
        <pc:chgData name="Mike Montemurro" userId="40c20c913ca7511e" providerId="LiveId" clId="{5D7E76F9-CC6D-4A4E-91CC-628C1C83F24B}" dt="2022-06-29T19:38:02.181" v="538" actId="14100"/>
        <pc:sldMkLst>
          <pc:docMk/>
          <pc:sldMk cId="3830619075" sldId="613"/>
        </pc:sldMkLst>
        <pc:spChg chg="mod">
          <ac:chgData name="Mike Montemurro" userId="40c20c913ca7511e" providerId="LiveId" clId="{5D7E76F9-CC6D-4A4E-91CC-628C1C83F24B}" dt="2022-06-29T19:38:02.181" v="538" actId="14100"/>
          <ac:spMkLst>
            <pc:docMk/>
            <pc:sldMk cId="3830619075" sldId="613"/>
            <ac:spMk id="7" creationId="{12EA73ED-8534-496E-953B-F9D898315292}"/>
          </ac:spMkLst>
        </pc:spChg>
        <pc:spChg chg="mod">
          <ac:chgData name="Mike Montemurro" userId="40c20c913ca7511e" providerId="LiveId" clId="{5D7E76F9-CC6D-4A4E-91CC-628C1C83F24B}" dt="2022-06-29T19:35:53.673" v="527" actId="1035"/>
          <ac:spMkLst>
            <pc:docMk/>
            <pc:sldMk cId="3830619075" sldId="613"/>
            <ac:spMk id="8" creationId="{4CD249A7-B25B-4413-A490-DA16C7C17DEA}"/>
          </ac:spMkLst>
        </pc:spChg>
        <pc:spChg chg="mod">
          <ac:chgData name="Mike Montemurro" userId="40c20c913ca7511e" providerId="LiveId" clId="{5D7E76F9-CC6D-4A4E-91CC-628C1C83F24B}" dt="2022-06-29T19:37:38.083" v="537" actId="1036"/>
          <ac:spMkLst>
            <pc:docMk/>
            <pc:sldMk cId="3830619075" sldId="613"/>
            <ac:spMk id="9" creationId="{646D209B-E15C-40CD-B6C9-BF023D20E53D}"/>
          </ac:spMkLst>
        </pc:spChg>
        <pc:spChg chg="mod">
          <ac:chgData name="Mike Montemurro" userId="40c20c913ca7511e" providerId="LiveId" clId="{5D7E76F9-CC6D-4A4E-91CC-628C1C83F24B}" dt="2022-06-29T19:36:04.284" v="528" actId="1076"/>
          <ac:spMkLst>
            <pc:docMk/>
            <pc:sldMk cId="3830619075" sldId="613"/>
            <ac:spMk id="10" creationId="{CC2AB40D-EE73-4F6E-AF6C-5BB8815A67AA}"/>
          </ac:spMkLst>
        </pc:spChg>
        <pc:spChg chg="mod">
          <ac:chgData name="Mike Montemurro" userId="40c20c913ca7511e" providerId="LiveId" clId="{5D7E76F9-CC6D-4A4E-91CC-628C1C83F24B}" dt="2022-06-29T19:37:00.106" v="530" actId="20577"/>
          <ac:spMkLst>
            <pc:docMk/>
            <pc:sldMk cId="3830619075" sldId="613"/>
            <ac:spMk id="4103" creationId="{00000000-0000-0000-0000-000000000000}"/>
          </ac:spMkLst>
        </pc:spChg>
      </pc:sldChg>
      <pc:sldChg chg="modSp mod">
        <pc:chgData name="Mike Montemurro" userId="40c20c913ca7511e" providerId="LiveId" clId="{5D7E76F9-CC6D-4A4E-91CC-628C1C83F24B}" dt="2022-06-29T14:53:52.941" v="382" actId="20577"/>
        <pc:sldMkLst>
          <pc:docMk/>
          <pc:sldMk cId="3056178945" sldId="848"/>
        </pc:sldMkLst>
        <pc:spChg chg="mod">
          <ac:chgData name="Mike Montemurro" userId="40c20c913ca7511e" providerId="LiveId" clId="{5D7E76F9-CC6D-4A4E-91CC-628C1C83F24B}" dt="2022-06-29T14:53:52.941" v="382" actId="20577"/>
          <ac:spMkLst>
            <pc:docMk/>
            <pc:sldMk cId="3056178945" sldId="848"/>
            <ac:spMk id="5" creationId="{312E63CB-7AA4-47E9-A213-073D8CADFEE1}"/>
          </ac:spMkLst>
        </pc:spChg>
      </pc:sldChg>
      <pc:sldChg chg="modSp mod">
        <pc:chgData name="Mike Montemurro" userId="40c20c913ca7511e" providerId="LiveId" clId="{5D7E76F9-CC6D-4A4E-91CC-628C1C83F24B}" dt="2022-06-29T14:42:20.743" v="19" actId="20577"/>
        <pc:sldMkLst>
          <pc:docMk/>
          <pc:sldMk cId="2822743645" sldId="850"/>
        </pc:sldMkLst>
        <pc:spChg chg="mod">
          <ac:chgData name="Mike Montemurro" userId="40c20c913ca7511e" providerId="LiveId" clId="{5D7E76F9-CC6D-4A4E-91CC-628C1C83F24B}" dt="2022-06-29T14:41:32.784" v="3" actId="20577"/>
          <ac:spMkLst>
            <pc:docMk/>
            <pc:sldMk cId="2822743645" sldId="850"/>
            <ac:spMk id="4" creationId="{27F8E238-240A-4782-BD7C-888A610FFE0E}"/>
          </ac:spMkLst>
        </pc:spChg>
        <pc:spChg chg="mod">
          <ac:chgData name="Mike Montemurro" userId="40c20c913ca7511e" providerId="LiveId" clId="{5D7E76F9-CC6D-4A4E-91CC-628C1C83F24B}" dt="2022-06-29T14:42:20.743" v="19" actId="20577"/>
          <ac:spMkLst>
            <pc:docMk/>
            <pc:sldMk cId="2822743645" sldId="850"/>
            <ac:spMk id="5" creationId="{5C289E12-1085-4168-A398-0F7249308ABA}"/>
          </ac:spMkLst>
        </pc:spChg>
      </pc:sldChg>
      <pc:sldChg chg="modSp mod">
        <pc:chgData name="Mike Montemurro" userId="40c20c913ca7511e" providerId="LiveId" clId="{5D7E76F9-CC6D-4A4E-91CC-628C1C83F24B}" dt="2022-06-29T14:42:29.432" v="23" actId="20577"/>
        <pc:sldMkLst>
          <pc:docMk/>
          <pc:sldMk cId="1366082887" sldId="851"/>
        </pc:sldMkLst>
        <pc:spChg chg="mod">
          <ac:chgData name="Mike Montemurro" userId="40c20c913ca7511e" providerId="LiveId" clId="{5D7E76F9-CC6D-4A4E-91CC-628C1C83F24B}" dt="2022-06-29T14:42:29.432" v="23" actId="20577"/>
          <ac:spMkLst>
            <pc:docMk/>
            <pc:sldMk cId="1366082887" sldId="851"/>
            <ac:spMk id="5" creationId="{CE3CB10D-55A8-4529-BEDD-F608F8F8F2BA}"/>
          </ac:spMkLst>
        </pc:spChg>
      </pc:sldChg>
      <pc:sldChg chg="modSp mod">
        <pc:chgData name="Mike Montemurro" userId="40c20c913ca7511e" providerId="LiveId" clId="{5D7E76F9-CC6D-4A4E-91CC-628C1C83F24B}" dt="2022-06-29T19:05:55.084" v="391" actId="20577"/>
        <pc:sldMkLst>
          <pc:docMk/>
          <pc:sldMk cId="1554063236" sldId="857"/>
        </pc:sldMkLst>
        <pc:spChg chg="mod">
          <ac:chgData name="Mike Montemurro" userId="40c20c913ca7511e" providerId="LiveId" clId="{5D7E76F9-CC6D-4A4E-91CC-628C1C83F24B}" dt="2022-06-29T19:05:55.084" v="391" actId="20577"/>
          <ac:spMkLst>
            <pc:docMk/>
            <pc:sldMk cId="1554063236" sldId="857"/>
            <ac:spMk id="5" creationId="{312E63CB-7AA4-47E9-A213-073D8CADFEE1}"/>
          </ac:spMkLst>
        </pc:spChg>
      </pc:sldChg>
      <pc:sldChg chg="del">
        <pc:chgData name="Mike Montemurro" userId="40c20c913ca7511e" providerId="LiveId" clId="{5D7E76F9-CC6D-4A4E-91CC-628C1C83F24B}" dt="2022-06-29T14:52:16.726" v="293" actId="47"/>
        <pc:sldMkLst>
          <pc:docMk/>
          <pc:sldMk cId="577097168" sldId="860"/>
        </pc:sldMkLst>
      </pc:sldChg>
      <pc:sldChg chg="del">
        <pc:chgData name="Mike Montemurro" userId="40c20c913ca7511e" providerId="LiveId" clId="{5D7E76F9-CC6D-4A4E-91CC-628C1C83F24B}" dt="2022-06-29T14:54:02.470" v="383" actId="2696"/>
        <pc:sldMkLst>
          <pc:docMk/>
          <pc:sldMk cId="4266043622" sldId="901"/>
        </pc:sldMkLst>
      </pc:sldChg>
      <pc:sldChg chg="del">
        <pc:chgData name="Mike Montemurro" userId="40c20c913ca7511e" providerId="LiveId" clId="{5D7E76F9-CC6D-4A4E-91CC-628C1C83F24B}" dt="2022-06-29T14:42:45.133" v="24" actId="2696"/>
        <pc:sldMkLst>
          <pc:docMk/>
          <pc:sldMk cId="970969498" sldId="902"/>
        </pc:sldMkLst>
      </pc:sldChg>
      <pc:sldMasterChg chg="modSp mod">
        <pc:chgData name="Mike Montemurro" userId="40c20c913ca7511e" providerId="LiveId" clId="{5D7E76F9-CC6D-4A4E-91CC-628C1C83F24B}" dt="2022-06-29T14:42:10.012" v="13" actId="20577"/>
        <pc:sldMasterMkLst>
          <pc:docMk/>
          <pc:sldMasterMk cId="0" sldId="2147483648"/>
        </pc:sldMasterMkLst>
        <pc:spChg chg="mod">
          <ac:chgData name="Mike Montemurro" userId="40c20c913ca7511e" providerId="LiveId" clId="{5D7E76F9-CC6D-4A4E-91CC-628C1C83F24B}" dt="2022-06-29T14:42:10.012" v="13" actId="20577"/>
          <ac:spMkLst>
            <pc:docMk/>
            <pc:sldMasterMk cId="0" sldId="2147483648"/>
            <ac:spMk id="11" creationId="{00000000-0000-0000-0000-000000000000}"/>
          </ac:spMkLst>
        </pc:spChg>
        <pc:spChg chg="mod">
          <ac:chgData name="Mike Montemurro" userId="40c20c913ca7511e" providerId="LiveId" clId="{5D7E76F9-CC6D-4A4E-91CC-628C1C83F24B}" dt="2022-06-29T14:42:02.168" v="9"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4</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802.11-22/0854r0</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June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2/11-22-0825-01-000m-minutes-for-revme-ad-hoc-may-27-2022.docx" TargetMode="External"/><Relationship Id="rId2" Type="http://schemas.openxmlformats.org/officeDocument/2006/relationships/hyperlink" Target="https://mentor.ieee.org/802.11/dcn/22/11-22-0782-00-000m-telecon-minutes-for-revme-2022-may-802-wireless-interim.docx" TargetMode="External"/><Relationship Id="rId1" Type="http://schemas.openxmlformats.org/officeDocument/2006/relationships/slideLayout" Target="../slideLayouts/slideLayout1.xml"/><Relationship Id="rId4" Type="http://schemas.openxmlformats.org/officeDocument/2006/relationships/hyperlink" Target="https://mentor.ieee.org/802.11/dcn/22/11-22-0846-05-000m-telecon-minutes-for-revme-june-2022.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July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2022-06-29</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10</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11</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12</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13</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14</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16</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17</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18</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July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9-18</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4</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1816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July 11, 4pm ET</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Telecon and May Interim minutes (Slide 6)</a:t>
            </a:r>
          </a:p>
          <a:p>
            <a:pPr lvl="1"/>
            <a:r>
              <a:rPr lang="en-GB" sz="1100" dirty="0"/>
              <a:t>Editor Report</a:t>
            </a:r>
          </a:p>
          <a:p>
            <a:pPr lvl="1"/>
            <a:r>
              <a:rPr lang="en-GB" sz="1100" dirty="0"/>
              <a:t>Comment Resolution</a:t>
            </a:r>
          </a:p>
          <a:p>
            <a:pPr lvl="2"/>
            <a:r>
              <a:rPr lang="es-ES" altLang="en-US" sz="1100" dirty="0"/>
              <a:t>TDLS </a:t>
            </a:r>
            <a:r>
              <a:rPr lang="es-ES" altLang="en-US" sz="1100" dirty="0" err="1"/>
              <a:t>CIDs</a:t>
            </a:r>
            <a:r>
              <a:rPr lang="es-ES" altLang="en-US" sz="1100" dirty="0"/>
              <a:t> – </a:t>
            </a:r>
            <a:r>
              <a:rPr lang="es-ES" altLang="en-US" sz="1100" dirty="0" err="1"/>
              <a:t>doc</a:t>
            </a:r>
            <a:r>
              <a:rPr lang="es-ES" altLang="en-US" sz="1100" dirty="0"/>
              <a:t> 11-22/722 – </a:t>
            </a:r>
            <a:r>
              <a:rPr lang="es-ES" altLang="en-US" sz="1100" dirty="0" err="1"/>
              <a:t>Wentink</a:t>
            </a:r>
            <a:r>
              <a:rPr lang="es-ES" altLang="en-US" sz="1100" dirty="0"/>
              <a:t> (Qualcomm)</a:t>
            </a:r>
          </a:p>
          <a:p>
            <a:pPr lvl="2"/>
            <a:r>
              <a:rPr lang="es-ES" altLang="en-US" sz="1100" dirty="0"/>
              <a:t>ED2 </a:t>
            </a:r>
            <a:r>
              <a:rPr lang="es-ES" altLang="en-US" sz="1100" dirty="0" err="1"/>
              <a:t>CIDs</a:t>
            </a:r>
            <a:r>
              <a:rPr lang="es-ES" altLang="en-US" sz="1100" dirty="0"/>
              <a:t> – doc-11-22/876 – Au (Huawei)</a:t>
            </a:r>
          </a:p>
          <a:p>
            <a:pPr lvl="2"/>
            <a:r>
              <a:rPr lang="es-ES" altLang="en-US" sz="1100" dirty="0"/>
              <a:t>CID 1469 – </a:t>
            </a:r>
            <a:r>
              <a:rPr lang="es-ES" altLang="en-US" sz="1100" dirty="0" err="1"/>
              <a:t>doc</a:t>
            </a:r>
            <a:r>
              <a:rPr lang="es-ES" altLang="en-US" sz="1100" dirty="0"/>
              <a:t> 22/680r2 – </a:t>
            </a:r>
            <a:r>
              <a:rPr lang="es-ES" altLang="en-US" sz="1100" dirty="0" err="1"/>
              <a:t>Halasz</a:t>
            </a:r>
            <a:r>
              <a:rPr lang="es-ES" altLang="en-US" sz="1100" dirty="0"/>
              <a:t> (Morse Micro) </a:t>
            </a:r>
          </a:p>
          <a:p>
            <a:pPr lvl="2"/>
            <a:r>
              <a:rPr lang="es-ES" altLang="en-US" sz="1100" dirty="0"/>
              <a:t>CID 1490 – </a:t>
            </a:r>
            <a:r>
              <a:rPr lang="es-ES" altLang="en-US" sz="1100" dirty="0" err="1"/>
              <a:t>doc</a:t>
            </a:r>
            <a:r>
              <a:rPr lang="es-ES" altLang="en-US" sz="1100" dirty="0"/>
              <a:t> 22/644r2 – </a:t>
            </a:r>
            <a:r>
              <a:rPr lang="es-ES" altLang="en-US" sz="1100" dirty="0" err="1"/>
              <a:t>Halasz</a:t>
            </a:r>
            <a:r>
              <a:rPr lang="es-ES" altLang="en-US" sz="1100" dirty="0"/>
              <a:t> (Morse Micro) </a:t>
            </a:r>
          </a:p>
          <a:p>
            <a:pPr lvl="2"/>
            <a:r>
              <a:rPr lang="es-ES" altLang="en-US" sz="1100" dirty="0"/>
              <a:t>CID 1011 – </a:t>
            </a:r>
            <a:r>
              <a:rPr lang="es-ES" altLang="en-US" sz="1100" dirty="0" err="1"/>
              <a:t>doc</a:t>
            </a:r>
            <a:r>
              <a:rPr lang="es-ES" altLang="en-US" sz="1100" dirty="0"/>
              <a:t> 11-22/115 – Patil (Qualcomm)</a:t>
            </a:r>
          </a:p>
          <a:p>
            <a:pPr lvl="2"/>
            <a:r>
              <a:rPr lang="it-IT" altLang="en-US" sz="1100" dirty="0"/>
              <a:t>CID 1024, 1113 – doc 11-22/528 – Ajami (Qualcomm)</a:t>
            </a:r>
            <a:endParaRPr lang="es-ES" altLang="en-US" sz="1100" dirty="0"/>
          </a:p>
          <a:p>
            <a:pPr lvl="2"/>
            <a:r>
              <a:rPr lang="es-ES" altLang="en-US" sz="1100" dirty="0"/>
              <a:t>GEN </a:t>
            </a:r>
            <a:r>
              <a:rPr lang="es-ES" altLang="en-US" sz="1100" dirty="0" err="1"/>
              <a:t>CIDs</a:t>
            </a:r>
            <a:r>
              <a:rPr lang="es-ES" altLang="en-US" sz="1100" dirty="0"/>
              <a:t> – </a:t>
            </a:r>
            <a:r>
              <a:rPr lang="es-ES" altLang="en-US" sz="1100" dirty="0" err="1"/>
              <a:t>Rosdahl</a:t>
            </a:r>
            <a:r>
              <a:rPr lang="es-ES" altLang="en-US" sz="1100" dirty="0"/>
              <a:t> (Qualcomm)</a:t>
            </a:r>
          </a:p>
          <a:p>
            <a:pPr lvl="1"/>
            <a:r>
              <a:rPr lang="en-US" altLang="en-US" sz="1100" dirty="0"/>
              <a:t>Recess</a:t>
            </a:r>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858000" y="4703562"/>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July 14, 4pm ET</a:t>
            </a:r>
          </a:p>
          <a:p>
            <a:pPr lvl="1"/>
            <a:r>
              <a:rPr lang="en-CA" altLang="en-US" sz="1100" dirty="0"/>
              <a:t>Comment Resolution</a:t>
            </a:r>
            <a:endParaRPr lang="en-CA" sz="1100" dirty="0"/>
          </a:p>
          <a:p>
            <a:pPr lvl="2"/>
            <a:r>
              <a:rPr lang="en-CA" altLang="en-US" sz="1100" dirty="0"/>
              <a:t>&lt;&gt;</a:t>
            </a:r>
          </a:p>
          <a:p>
            <a:pPr lvl="1"/>
            <a:r>
              <a:rPr lang="en-CA" altLang="en-US" sz="1100" dirty="0"/>
              <a:t>Motions </a:t>
            </a:r>
          </a:p>
          <a:p>
            <a:pPr lvl="2"/>
            <a:r>
              <a:rPr lang="en-CA" altLang="en-US" sz="1100" dirty="0"/>
              <a:t>11-22/0059rX – slides x-y</a:t>
            </a:r>
          </a:p>
          <a:p>
            <a:pPr lvl="1"/>
            <a:r>
              <a:rPr lang="en-CA" altLang="en-US" sz="1100" dirty="0"/>
              <a:t>Timeline, Teleconferences, </a:t>
            </a:r>
            <a:r>
              <a:rPr lang="en-CA" altLang="en-US" sz="1100" dirty="0" err="1"/>
              <a:t>Adhoc</a:t>
            </a:r>
            <a:r>
              <a:rPr lang="en-CA" altLang="en-US" sz="1100" dirty="0"/>
              <a:t>, Plan for September</a:t>
            </a:r>
          </a:p>
          <a:p>
            <a:pPr lvl="1"/>
            <a:r>
              <a:rPr lang="en-CA" altLang="en-US" sz="1100" dirty="0" err="1"/>
              <a:t>AoB</a:t>
            </a:r>
            <a:endParaRPr lang="en-CA" altLang="en-US" sz="1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4343400"/>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July 12, 4pm ET</a:t>
            </a:r>
          </a:p>
          <a:p>
            <a:pPr lvl="1"/>
            <a:r>
              <a:rPr lang="en-CA" altLang="en-US" sz="1100" dirty="0"/>
              <a:t>Comment Resolution</a:t>
            </a:r>
          </a:p>
          <a:p>
            <a:pPr lvl="2"/>
            <a:r>
              <a:rPr lang="de-DE" sz="1100" dirty="0"/>
              <a:t>CID 2243, 2244, 2390, 2391 – doc 11-22/652 Lin (InterDigital)</a:t>
            </a:r>
            <a:endParaRPr lang="en-CA" sz="1100" dirty="0"/>
          </a:p>
          <a:p>
            <a:pPr lvl="2"/>
            <a:r>
              <a:rPr lang="en-CA" sz="1100" dirty="0"/>
              <a:t>ED1 comments – doc 11-22/319r5 – Qi (Intel)</a:t>
            </a:r>
          </a:p>
          <a:p>
            <a:pPr lvl="2"/>
            <a:r>
              <a:rPr lang="en-CA" sz="1100" dirty="0"/>
              <a:t>SEC CIDs – Montemurro (Huawei)</a:t>
            </a:r>
          </a:p>
          <a:p>
            <a:pPr lvl="1"/>
            <a:r>
              <a:rPr lang="en-CA" altLang="en-US" sz="1100" dirty="0"/>
              <a:t>Recess</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0" y="1143000"/>
            <a:ext cx="50292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July 13, 4pm ET</a:t>
            </a:r>
          </a:p>
          <a:p>
            <a:pPr lvl="1"/>
            <a:r>
              <a:rPr lang="en-CA" altLang="en-US" sz="1100" dirty="0"/>
              <a:t>Comment Resolution</a:t>
            </a:r>
            <a:endParaRPr lang="pt-BR" sz="1100" dirty="0"/>
          </a:p>
          <a:p>
            <a:pPr lvl="2"/>
            <a:r>
              <a:rPr lang="en-US" sz="1100" dirty="0"/>
              <a:t>CIDs 1073, 2327, 2328, 2329 – doc 11-22/0838 – </a:t>
            </a:r>
            <a:r>
              <a:rPr lang="en-US" sz="1100" dirty="0" err="1"/>
              <a:t>Handte</a:t>
            </a:r>
            <a:r>
              <a:rPr lang="en-US" sz="1100" dirty="0"/>
              <a:t> (Sony)</a:t>
            </a:r>
          </a:p>
          <a:p>
            <a:pPr lvl="2"/>
            <a:r>
              <a:rPr lang="en-US" sz="1100" dirty="0"/>
              <a:t>CID 2022 – doc 11-22/522 – Naik (Qualcomm)</a:t>
            </a:r>
            <a:endParaRPr lang="nl-NL" sz="1100" dirty="0"/>
          </a:p>
          <a:p>
            <a:pPr lvl="2"/>
            <a:r>
              <a:rPr lang="nl-NL" sz="1100" dirty="0"/>
              <a:t>CIDs – doc 11-22/353 – Rison (Samsung)</a:t>
            </a:r>
          </a:p>
          <a:p>
            <a:pPr lvl="2"/>
            <a:r>
              <a:rPr lang="nl-NL" sz="1100" dirty="0"/>
              <a:t>MAC CIDs – Hamilton (Ruckus/Commscope)</a:t>
            </a:r>
          </a:p>
          <a:p>
            <a:pPr lvl="1"/>
            <a:r>
              <a:rPr lang="en-CA" altLang="en-US" sz="1100" dirty="0"/>
              <a:t>Recess</a:t>
            </a:r>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858000" y="2604294"/>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July  14, 10:30am ET</a:t>
            </a:r>
          </a:p>
          <a:p>
            <a:pPr lvl="1"/>
            <a:r>
              <a:rPr lang="en-CA" altLang="en-US" sz="1100" dirty="0"/>
              <a:t>Comment Resolution</a:t>
            </a:r>
          </a:p>
          <a:p>
            <a:pPr lvl="2"/>
            <a:r>
              <a:rPr lang="es-ES" altLang="en-US" sz="1100" dirty="0"/>
              <a:t>CID 2355, 2356 – </a:t>
            </a:r>
            <a:r>
              <a:rPr lang="es-ES" altLang="en-US" sz="1100" dirty="0" err="1"/>
              <a:t>doc</a:t>
            </a:r>
            <a:r>
              <a:rPr lang="es-ES" altLang="en-US" sz="1100" dirty="0"/>
              <a:t> 11-22/669 – </a:t>
            </a:r>
            <a:r>
              <a:rPr lang="es-ES" altLang="en-US" sz="1100" dirty="0" err="1"/>
              <a:t>Fang</a:t>
            </a:r>
            <a:r>
              <a:rPr lang="es-ES" altLang="en-US" sz="1100" dirty="0"/>
              <a:t> (</a:t>
            </a:r>
            <a:r>
              <a:rPr lang="es-ES" altLang="en-US" sz="1100" dirty="0" err="1"/>
              <a:t>Mediatek</a:t>
            </a:r>
            <a:r>
              <a:rPr lang="es-ES" altLang="en-US" sz="1100" dirty="0"/>
              <a:t>)</a:t>
            </a:r>
          </a:p>
          <a:p>
            <a:pPr lvl="2"/>
            <a:r>
              <a:rPr lang="nn-NO" altLang="en-US" sz="1100" dirty="0"/>
              <a:t>CIDs 2362, 2363 – doc 11-22/691 – Fang (Mediatek)</a:t>
            </a:r>
            <a:endParaRPr lang="es-ES" altLang="en-US" sz="1100" dirty="0"/>
          </a:p>
          <a:p>
            <a:pPr lvl="2"/>
            <a:r>
              <a:rPr lang="es-ES" altLang="en-US" sz="1100" dirty="0"/>
              <a:t>CID 2347 – </a:t>
            </a:r>
            <a:r>
              <a:rPr lang="es-ES" altLang="en-US" sz="1100" dirty="0" err="1"/>
              <a:t>doc</a:t>
            </a:r>
            <a:r>
              <a:rPr lang="es-ES" altLang="en-US" sz="1100" dirty="0"/>
              <a:t> 11-22/775 – Wang (</a:t>
            </a:r>
            <a:r>
              <a:rPr lang="es-ES" altLang="en-US" sz="1100" dirty="0" err="1"/>
              <a:t>InterDigital</a:t>
            </a:r>
            <a:r>
              <a:rPr lang="es-ES" altLang="en-US" sz="1100" dirty="0"/>
              <a:t>)</a:t>
            </a:r>
          </a:p>
          <a:p>
            <a:pPr lvl="2"/>
            <a:r>
              <a:rPr lang="en-US" altLang="en-US" sz="1100" dirty="0"/>
              <a:t>PHY and low-level CIDs – doc 11-22/576 – Hart (Cisco)</a:t>
            </a:r>
          </a:p>
          <a:p>
            <a:pPr lvl="2"/>
            <a:r>
              <a:rPr lang="en-US" altLang="en-US" sz="1100" dirty="0"/>
              <a:t>CID 2195 – doc 11-22/917 – Lee (Signify)</a:t>
            </a:r>
            <a:endParaRPr lang="es-ES" altLang="en-US" sz="1100" dirty="0"/>
          </a:p>
          <a:p>
            <a:pPr lvl="2"/>
            <a:r>
              <a:rPr lang="es-ES" altLang="en-US" sz="1100" dirty="0" err="1"/>
              <a:t>Misc</a:t>
            </a:r>
            <a:r>
              <a:rPr lang="es-ES" altLang="en-US" sz="1100" dirty="0"/>
              <a:t> MAC </a:t>
            </a:r>
            <a:r>
              <a:rPr lang="es-ES" altLang="en-US" sz="1100" dirty="0" err="1"/>
              <a:t>CIDs</a:t>
            </a:r>
            <a:r>
              <a:rPr lang="es-ES" altLang="en-US" sz="1100" dirty="0"/>
              <a:t> – </a:t>
            </a:r>
            <a:r>
              <a:rPr lang="es-ES" altLang="en-US" sz="1100" dirty="0" err="1"/>
              <a:t>doc</a:t>
            </a:r>
            <a:r>
              <a:rPr lang="es-ES" altLang="en-US" sz="1100" dirty="0"/>
              <a:t> 11-22/878 – Montemurro (Huawei)</a:t>
            </a:r>
            <a:endParaRPr lang="en-CA" altLang="en-US" sz="1100" dirty="0"/>
          </a:p>
          <a:p>
            <a:pPr lvl="2"/>
            <a:r>
              <a:rPr lang="es-ES" altLang="en-US" sz="1100" dirty="0"/>
              <a:t>GEN </a:t>
            </a:r>
            <a:r>
              <a:rPr lang="es-ES" altLang="en-US" sz="1100" dirty="0" err="1"/>
              <a:t>CIDs</a:t>
            </a:r>
            <a:r>
              <a:rPr lang="es-ES" altLang="en-US" sz="1100" dirty="0"/>
              <a:t> – </a:t>
            </a:r>
            <a:r>
              <a:rPr lang="es-ES" altLang="en-US" sz="1100" dirty="0" err="1"/>
              <a:t>Rosdahl</a:t>
            </a:r>
            <a:r>
              <a:rPr lang="es-ES" altLang="en-US" sz="1100" dirty="0"/>
              <a:t> (Qualcomm)</a:t>
            </a:r>
          </a:p>
          <a:p>
            <a:pPr lvl="1"/>
            <a:r>
              <a:rPr lang="en-CA" altLang="en-US" sz="1100" dirty="0"/>
              <a:t>Recess</a:t>
            </a:r>
          </a:p>
        </p:txBody>
      </p:sp>
    </p:spTree>
    <p:extLst>
      <p:ext uri="{BB962C8B-B14F-4D97-AF65-F5344CB8AC3E}">
        <p14:creationId xmlns:p14="http://schemas.microsoft.com/office/powerpoint/2010/main" val="3830619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May wireless interim: </a:t>
            </a:r>
            <a:r>
              <a:rPr lang="en-US" altLang="en-US" sz="1800" dirty="0">
                <a:hlinkClick r:id="rId2"/>
              </a:rPr>
              <a:t>https://mentor.ieee.org/802.11/dcn/22/11-22-0782-00-000m-telecon-minutes-for-revme-2022-may-802-wireless-interim.docx</a:t>
            </a:r>
            <a:r>
              <a:rPr lang="en-US" altLang="en-US" sz="1800" dirty="0"/>
              <a:t>  </a:t>
            </a:r>
          </a:p>
          <a:p>
            <a:pPr>
              <a:lnSpc>
                <a:spcPct val="80000"/>
              </a:lnSpc>
            </a:pPr>
            <a:r>
              <a:rPr lang="en-US" altLang="en-US" sz="1800" dirty="0"/>
              <a:t>May 27</a:t>
            </a:r>
            <a:r>
              <a:rPr lang="en-US" altLang="en-US" sz="1800" baseline="30000" dirty="0"/>
              <a:t>th</a:t>
            </a:r>
            <a:r>
              <a:rPr lang="en-US" altLang="en-US" sz="1800" dirty="0"/>
              <a:t> teleconference: </a:t>
            </a:r>
            <a:r>
              <a:rPr lang="en-US" altLang="en-US" sz="1800" dirty="0">
                <a:hlinkClick r:id="rId3"/>
              </a:rPr>
              <a:t>https://mentor.ieee.org/802.11/dcn/22/11-22-0825-01-000m-minutes-for-revme-ad-hoc-may-27-2022.docx</a:t>
            </a:r>
            <a:r>
              <a:rPr lang="en-US" altLang="en-US" sz="1800" dirty="0"/>
              <a:t> </a:t>
            </a:r>
          </a:p>
          <a:p>
            <a:pPr>
              <a:lnSpc>
                <a:spcPct val="80000"/>
              </a:lnSpc>
            </a:pPr>
            <a:r>
              <a:rPr lang="en-US" altLang="en-US" sz="1800" dirty="0"/>
              <a:t>June teleconferences: </a:t>
            </a:r>
            <a:r>
              <a:rPr lang="en-US" altLang="en-US" sz="1800" dirty="0">
                <a:hlinkClick r:id="rId4"/>
              </a:rPr>
              <a:t>https://mentor.ieee.org/802.11/dcn/22/11-22-0846-06-000m-telecon-minutes-for-revme-june-2022.docx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a:t>
            </a:r>
          </a:p>
          <a:p>
            <a:pPr marL="0" indent="0">
              <a:buNone/>
            </a:pPr>
            <a:r>
              <a:rPr lang="en-CA" dirty="0"/>
              <a:t>Seconded: </a:t>
            </a:r>
          </a:p>
          <a:p>
            <a:pPr marL="0" indent="0">
              <a:buNone/>
            </a:pPr>
            <a:r>
              <a:rPr lang="en-CA" dirty="0"/>
              <a:t>Results: </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5</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FF0000"/>
                </a:solidFill>
              </a:rPr>
              <a:t>Jul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2289214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July 25, Aug 15, 29 – 10am ET, 2hrs</a:t>
            </a:r>
          </a:p>
          <a:p>
            <a:pPr marL="0" indent="0">
              <a:lnSpc>
                <a:spcPct val="80000"/>
              </a:lnSpc>
              <a:buNone/>
            </a:pPr>
            <a:endParaRPr lang="en-US" altLang="en-US" sz="2000" dirty="0"/>
          </a:p>
          <a:p>
            <a:pPr>
              <a:lnSpc>
                <a:spcPct val="80000"/>
              </a:lnSpc>
            </a:pPr>
            <a:r>
              <a:rPr lang="en-US" altLang="en-US" sz="2000" dirty="0"/>
              <a:t>August </a:t>
            </a:r>
            <a:r>
              <a:rPr lang="en-US" altLang="en-US" sz="2000" dirty="0" err="1"/>
              <a:t>adhoc</a:t>
            </a:r>
            <a:r>
              <a:rPr lang="en-US" altLang="en-US" sz="2000" dirty="0"/>
              <a:t> (see next slide): </a:t>
            </a:r>
          </a:p>
          <a:p>
            <a:pPr lvl="1">
              <a:lnSpc>
                <a:spcPct val="80000"/>
              </a:lnSpc>
            </a:pPr>
            <a:r>
              <a:rPr lang="en-US" altLang="en-US" sz="1600" dirty="0"/>
              <a:t>Location: San Diego, CA</a:t>
            </a:r>
          </a:p>
          <a:p>
            <a:pPr lvl="1">
              <a:lnSpc>
                <a:spcPct val="80000"/>
              </a:lnSpc>
            </a:pPr>
            <a:r>
              <a:rPr lang="en-US" altLang="en-US" sz="1600" dirty="0"/>
              <a:t>Dates: Aug 23-25</a:t>
            </a:r>
          </a:p>
          <a:p>
            <a:pPr marL="0" indent="0">
              <a:lnSpc>
                <a:spcPct val="80000"/>
              </a:lnSpc>
              <a:buNone/>
            </a:pPr>
            <a:endParaRPr lang="en-US" altLang="en-US" sz="2000" dirty="0"/>
          </a:p>
          <a:p>
            <a:pPr>
              <a:lnSpc>
                <a:spcPct val="80000"/>
              </a:lnSpc>
            </a:pPr>
            <a:r>
              <a:rPr lang="en-US" altLang="en-US" sz="2000" dirty="0"/>
              <a:t>For the September Interim: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March</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9</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107456</TotalTime>
  <Words>2239</Words>
  <Application>Microsoft Office PowerPoint</Application>
  <PresentationFormat>Widescreen</PresentationFormat>
  <Paragraphs>240</Paragraphs>
  <Slides>18</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REVme Agenda</vt:lpstr>
      <vt:lpstr>REVme minutes approval</vt:lpstr>
      <vt:lpstr>TGme Timeline</vt:lpstr>
      <vt:lpstr>Motion to Approve REVme Timeline </vt:lpstr>
      <vt:lpstr>Teleconference – Meeting plan until March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11-21/0270</dc:title>
  <dc:subject>Task Group AY November 2015 Meeting Agenda</dc:subject>
  <dc:creator>"mmontemurro@blackberry.com" &lt;mmontemurro@blackberry.com&gt;</dc:creator>
  <cp:keywords>March 2022</cp:keywords>
  <dc:description/>
  <cp:lastModifiedBy>Mike Montemurro</cp:lastModifiedBy>
  <cp:revision>4602</cp:revision>
  <cp:lastPrinted>2014-11-04T15:04:57Z</cp:lastPrinted>
  <dcterms:created xsi:type="dcterms:W3CDTF">2007-04-17T18:10:23Z</dcterms:created>
  <dcterms:modified xsi:type="dcterms:W3CDTF">2022-06-29T19:38:11Z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