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2" r:id="rId4"/>
    <p:sldId id="265" r:id="rId5"/>
    <p:sldId id="269" r:id="rId6"/>
    <p:sldId id="293" r:id="rId7"/>
    <p:sldId id="2368" r:id="rId8"/>
    <p:sldId id="270" r:id="rId9"/>
    <p:sldId id="278" r:id="rId10"/>
    <p:sldId id="273" r:id="rId11"/>
    <p:sldId id="28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4660"/>
  </p:normalViewPr>
  <p:slideViewPr>
    <p:cSldViewPr>
      <p:cViewPr varScale="1">
        <p:scale>
          <a:sx n="127" d="100"/>
          <a:sy n="127" d="100"/>
        </p:scale>
        <p:origin x="354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75657E4A-5C49-4C69-B6CB-65A84018BFDB}"/>
    <pc:docChg chg="delSld modMainMaster">
      <pc:chgData name="Peter Ecclesine (pecclesi)" userId="8026f3ca-466d-45df-ae34-64ba14570b27" providerId="ADAL" clId="{75657E4A-5C49-4C69-B6CB-65A84018BFDB}" dt="2022-07-14T22:04:05.326" v="21" actId="47"/>
      <pc:docMkLst>
        <pc:docMk/>
      </pc:docMkLst>
      <pc:sldChg chg="del">
        <pc:chgData name="Peter Ecclesine (pecclesi)" userId="8026f3ca-466d-45df-ae34-64ba14570b27" providerId="ADAL" clId="{75657E4A-5C49-4C69-B6CB-65A84018BFDB}" dt="2022-07-14T22:02:35.189" v="2" actId="47"/>
        <pc:sldMkLst>
          <pc:docMk/>
          <pc:sldMk cId="0" sldId="257"/>
        </pc:sldMkLst>
      </pc:sldChg>
      <pc:sldChg chg="del">
        <pc:chgData name="Peter Ecclesine (pecclesi)" userId="8026f3ca-466d-45df-ae34-64ba14570b27" providerId="ADAL" clId="{75657E4A-5C49-4C69-B6CB-65A84018BFDB}" dt="2022-07-14T22:03:50.894" v="13" actId="47"/>
        <pc:sldMkLst>
          <pc:docMk/>
          <pc:sldMk cId="0" sldId="263"/>
        </pc:sldMkLst>
      </pc:sldChg>
      <pc:sldChg chg="del">
        <pc:chgData name="Peter Ecclesine (pecclesi)" userId="8026f3ca-466d-45df-ae34-64ba14570b27" providerId="ADAL" clId="{75657E4A-5C49-4C69-B6CB-65A84018BFDB}" dt="2022-07-14T22:02:59.497" v="3" actId="47"/>
        <pc:sldMkLst>
          <pc:docMk/>
          <pc:sldMk cId="2345770568" sldId="266"/>
        </pc:sldMkLst>
      </pc:sldChg>
      <pc:sldChg chg="del">
        <pc:chgData name="Peter Ecclesine (pecclesi)" userId="8026f3ca-466d-45df-ae34-64ba14570b27" providerId="ADAL" clId="{75657E4A-5C49-4C69-B6CB-65A84018BFDB}" dt="2022-07-14T22:03:01.493" v="4" actId="47"/>
        <pc:sldMkLst>
          <pc:docMk/>
          <pc:sldMk cId="8243437" sldId="267"/>
        </pc:sldMkLst>
      </pc:sldChg>
      <pc:sldChg chg="del">
        <pc:chgData name="Peter Ecclesine (pecclesi)" userId="8026f3ca-466d-45df-ae34-64ba14570b27" providerId="ADAL" clId="{75657E4A-5C49-4C69-B6CB-65A84018BFDB}" dt="2022-07-14T22:04:01.526" v="20" actId="47"/>
        <pc:sldMkLst>
          <pc:docMk/>
          <pc:sldMk cId="1729816864" sldId="268"/>
        </pc:sldMkLst>
      </pc:sldChg>
      <pc:sldChg chg="del">
        <pc:chgData name="Peter Ecclesine (pecclesi)" userId="8026f3ca-466d-45df-ae34-64ba14570b27" providerId="ADAL" clId="{75657E4A-5C49-4C69-B6CB-65A84018BFDB}" dt="2022-07-14T22:03:34.020" v="6" actId="47"/>
        <pc:sldMkLst>
          <pc:docMk/>
          <pc:sldMk cId="2614805109" sldId="271"/>
        </pc:sldMkLst>
      </pc:sldChg>
      <pc:sldChg chg="del">
        <pc:chgData name="Peter Ecclesine (pecclesi)" userId="8026f3ca-466d-45df-ae34-64ba14570b27" providerId="ADAL" clId="{75657E4A-5C49-4C69-B6CB-65A84018BFDB}" dt="2022-07-14T22:03:36.038" v="7" actId="47"/>
        <pc:sldMkLst>
          <pc:docMk/>
          <pc:sldMk cId="3975686332" sldId="272"/>
        </pc:sldMkLst>
      </pc:sldChg>
      <pc:sldChg chg="del">
        <pc:chgData name="Peter Ecclesine (pecclesi)" userId="8026f3ca-466d-45df-ae34-64ba14570b27" providerId="ADAL" clId="{75657E4A-5C49-4C69-B6CB-65A84018BFDB}" dt="2022-07-14T22:03:38.712" v="8" actId="47"/>
        <pc:sldMkLst>
          <pc:docMk/>
          <pc:sldMk cId="4177988227" sldId="274"/>
        </pc:sldMkLst>
      </pc:sldChg>
      <pc:sldChg chg="del">
        <pc:chgData name="Peter Ecclesine (pecclesi)" userId="8026f3ca-466d-45df-ae34-64ba14570b27" providerId="ADAL" clId="{75657E4A-5C49-4C69-B6CB-65A84018BFDB}" dt="2022-07-14T22:03:43.017" v="10" actId="47"/>
        <pc:sldMkLst>
          <pc:docMk/>
          <pc:sldMk cId="2023899635" sldId="275"/>
        </pc:sldMkLst>
      </pc:sldChg>
      <pc:sldChg chg="del">
        <pc:chgData name="Peter Ecclesine (pecclesi)" userId="8026f3ca-466d-45df-ae34-64ba14570b27" providerId="ADAL" clId="{75657E4A-5C49-4C69-B6CB-65A84018BFDB}" dt="2022-07-14T22:03:45.211" v="11" actId="47"/>
        <pc:sldMkLst>
          <pc:docMk/>
          <pc:sldMk cId="2881306593" sldId="276"/>
        </pc:sldMkLst>
      </pc:sldChg>
      <pc:sldChg chg="del">
        <pc:chgData name="Peter Ecclesine (pecclesi)" userId="8026f3ca-466d-45df-ae34-64ba14570b27" providerId="ADAL" clId="{75657E4A-5C49-4C69-B6CB-65A84018BFDB}" dt="2022-07-14T22:03:41.713" v="9" actId="47"/>
        <pc:sldMkLst>
          <pc:docMk/>
          <pc:sldMk cId="4277178323" sldId="277"/>
        </pc:sldMkLst>
      </pc:sldChg>
      <pc:sldChg chg="del">
        <pc:chgData name="Peter Ecclesine (pecclesi)" userId="8026f3ca-466d-45df-ae34-64ba14570b27" providerId="ADAL" clId="{75657E4A-5C49-4C69-B6CB-65A84018BFDB}" dt="2022-07-14T22:03:49.260" v="12" actId="47"/>
        <pc:sldMkLst>
          <pc:docMk/>
          <pc:sldMk cId="637982395" sldId="279"/>
        </pc:sldMkLst>
      </pc:sldChg>
      <pc:sldChg chg="del">
        <pc:chgData name="Peter Ecclesine (pecclesi)" userId="8026f3ca-466d-45df-ae34-64ba14570b27" providerId="ADAL" clId="{75657E4A-5C49-4C69-B6CB-65A84018BFDB}" dt="2022-07-14T22:02:35.189" v="2" actId="47"/>
        <pc:sldMkLst>
          <pc:docMk/>
          <pc:sldMk cId="1372385444" sldId="281"/>
        </pc:sldMkLst>
      </pc:sldChg>
      <pc:sldChg chg="del">
        <pc:chgData name="Peter Ecclesine (pecclesi)" userId="8026f3ca-466d-45df-ae34-64ba14570b27" providerId="ADAL" clId="{75657E4A-5C49-4C69-B6CB-65A84018BFDB}" dt="2022-07-14T22:02:35.189" v="2" actId="47"/>
        <pc:sldMkLst>
          <pc:docMk/>
          <pc:sldMk cId="1968720319" sldId="283"/>
        </pc:sldMkLst>
      </pc:sldChg>
      <pc:sldChg chg="del">
        <pc:chgData name="Peter Ecclesine (pecclesi)" userId="8026f3ca-466d-45df-ae34-64ba14570b27" providerId="ADAL" clId="{75657E4A-5C49-4C69-B6CB-65A84018BFDB}" dt="2022-07-14T22:03:55.945" v="15" actId="47"/>
        <pc:sldMkLst>
          <pc:docMk/>
          <pc:sldMk cId="92982801" sldId="286"/>
        </pc:sldMkLst>
      </pc:sldChg>
      <pc:sldChg chg="del">
        <pc:chgData name="Peter Ecclesine (pecclesi)" userId="8026f3ca-466d-45df-ae34-64ba14570b27" providerId="ADAL" clId="{75657E4A-5C49-4C69-B6CB-65A84018BFDB}" dt="2022-07-14T22:03:59.297" v="18" actId="47"/>
        <pc:sldMkLst>
          <pc:docMk/>
          <pc:sldMk cId="3714381571" sldId="287"/>
        </pc:sldMkLst>
      </pc:sldChg>
      <pc:sldChg chg="del">
        <pc:chgData name="Peter Ecclesine (pecclesi)" userId="8026f3ca-466d-45df-ae34-64ba14570b27" providerId="ADAL" clId="{75657E4A-5C49-4C69-B6CB-65A84018BFDB}" dt="2022-07-14T22:03:58.104" v="16" actId="47"/>
        <pc:sldMkLst>
          <pc:docMk/>
          <pc:sldMk cId="649811360" sldId="288"/>
        </pc:sldMkLst>
      </pc:sldChg>
      <pc:sldChg chg="del">
        <pc:chgData name="Peter Ecclesine (pecclesi)" userId="8026f3ca-466d-45df-ae34-64ba14570b27" providerId="ADAL" clId="{75657E4A-5C49-4C69-B6CB-65A84018BFDB}" dt="2022-07-14T22:03:58.739" v="17" actId="47"/>
        <pc:sldMkLst>
          <pc:docMk/>
          <pc:sldMk cId="2228770162" sldId="289"/>
        </pc:sldMkLst>
      </pc:sldChg>
      <pc:sldChg chg="del">
        <pc:chgData name="Peter Ecclesine (pecclesi)" userId="8026f3ca-466d-45df-ae34-64ba14570b27" providerId="ADAL" clId="{75657E4A-5C49-4C69-B6CB-65A84018BFDB}" dt="2022-07-14T22:04:00.808" v="19" actId="47"/>
        <pc:sldMkLst>
          <pc:docMk/>
          <pc:sldMk cId="75878603" sldId="290"/>
        </pc:sldMkLst>
      </pc:sldChg>
      <pc:sldChg chg="del">
        <pc:chgData name="Peter Ecclesine (pecclesi)" userId="8026f3ca-466d-45df-ae34-64ba14570b27" providerId="ADAL" clId="{75657E4A-5C49-4C69-B6CB-65A84018BFDB}" dt="2022-07-14T22:04:05.326" v="21" actId="47"/>
        <pc:sldMkLst>
          <pc:docMk/>
          <pc:sldMk cId="1701027519" sldId="291"/>
        </pc:sldMkLst>
      </pc:sldChg>
      <pc:sldChg chg="del">
        <pc:chgData name="Peter Ecclesine (pecclesi)" userId="8026f3ca-466d-45df-ae34-64ba14570b27" providerId="ADAL" clId="{75657E4A-5C49-4C69-B6CB-65A84018BFDB}" dt="2022-07-14T22:02:35.189" v="2" actId="47"/>
        <pc:sldMkLst>
          <pc:docMk/>
          <pc:sldMk cId="2621394937" sldId="2366"/>
        </pc:sldMkLst>
      </pc:sldChg>
      <pc:sldChg chg="del">
        <pc:chgData name="Peter Ecclesine (pecclesi)" userId="8026f3ca-466d-45df-ae34-64ba14570b27" providerId="ADAL" clId="{75657E4A-5C49-4C69-B6CB-65A84018BFDB}" dt="2022-07-14T22:03:03.783" v="5" actId="47"/>
        <pc:sldMkLst>
          <pc:docMk/>
          <pc:sldMk cId="1755742735" sldId="2369"/>
        </pc:sldMkLst>
      </pc:sldChg>
      <pc:sldChg chg="del">
        <pc:chgData name="Peter Ecclesine (pecclesi)" userId="8026f3ca-466d-45df-ae34-64ba14570b27" providerId="ADAL" clId="{75657E4A-5C49-4C69-B6CB-65A84018BFDB}" dt="2022-07-14T22:03:54.149" v="14" actId="47"/>
        <pc:sldMkLst>
          <pc:docMk/>
          <pc:sldMk cId="2602353913" sldId="2370"/>
        </pc:sldMkLst>
      </pc:sldChg>
      <pc:sldMasterChg chg="modSp mod">
        <pc:chgData name="Peter Ecclesine (pecclesi)" userId="8026f3ca-466d-45df-ae34-64ba14570b27" providerId="ADAL" clId="{75657E4A-5C49-4C69-B6CB-65A84018BFDB}" dt="2022-07-14T22:02:06.884" v="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75657E4A-5C49-4C69-B6CB-65A84018BFDB}" dt="2022-07-14T22:02:06.8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802.11-22/0853r2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fb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gmai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2-0000-ana-database.xl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TGaz" TargetMode="External"/><Relationship Id="rId3" Type="http://schemas.openxmlformats.org/officeDocument/2006/relationships/hyperlink" Target="Extended_RSN_Capabilities" TargetMode="External"/><Relationship Id="rId7" Type="http://schemas.openxmlformats.org/officeDocument/2006/relationships/hyperlink" Target="ANA" TargetMode="External"/><Relationship Id="rId2" Type="http://schemas.openxmlformats.org/officeDocument/2006/relationships/hyperlink" Target="TGm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dot11Groups" TargetMode="External"/><Relationship Id="rId11" Type="http://schemas.openxmlformats.org/officeDocument/2006/relationships/hyperlink" Target="Element_ID_Extension_1" TargetMode="External"/><Relationship Id="rId5" Type="http://schemas.openxmlformats.org/officeDocument/2006/relationships/hyperlink" Target="dot11StationConfigEntry" TargetMode="External"/><Relationship Id="rId10" Type="http://schemas.openxmlformats.org/officeDocument/2006/relationships/hyperlink" Target="TGbc" TargetMode="External"/><Relationship Id="rId4" Type="http://schemas.openxmlformats.org/officeDocument/2006/relationships/hyperlink" Target="RSNCapabilities" TargetMode="External"/><Relationship Id="rId9" Type="http://schemas.openxmlformats.org/officeDocument/2006/relationships/hyperlink" Target="DataSubTyp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(July 2022)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685567"/>
              </p:ext>
            </p:extLst>
          </p:nvPr>
        </p:nvGraphicFramePr>
        <p:xfrm>
          <a:off x="737392" y="1374227"/>
          <a:ext cx="9032625" cy="50855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5095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0861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27658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55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2020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July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claudiodasilva@fb.com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</a:t>
            </a:r>
            <a:r>
              <a:rPr lang="en-US" sz="1600" u="sng" dirty="0">
                <a:hlinkClick r:id="rId11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12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11az – Roy/Chao Chun – published D5.0 and did SA recirc receiving 36 technical, have resolved 14. Plan to recirc out of early August</a:t>
            </a:r>
            <a:endParaRPr lang="en-GB" sz="1600" b="0" dirty="0"/>
          </a:p>
          <a:p>
            <a:r>
              <a:rPr lang="en-GB" sz="1600" dirty="0"/>
              <a:t>11bc –  Carol – resolving comments, last ~5 this week, then MDR comments, and hope to recirc out of July</a:t>
            </a:r>
          </a:p>
          <a:p>
            <a:r>
              <a:rPr lang="en-GB" sz="1600" dirty="0"/>
              <a:t>11bd – </a:t>
            </a:r>
            <a:r>
              <a:rPr lang="en-GB" sz="1600" dirty="0" err="1"/>
              <a:t>Yujin</a:t>
            </a:r>
            <a:r>
              <a:rPr lang="en-GB" sz="1600" dirty="0"/>
              <a:t> – 41 comments on D5.0 remain, 21 technical comments remain, hope to have Draft 6.0 out of Sept</a:t>
            </a:r>
          </a:p>
          <a:p>
            <a:r>
              <a:rPr lang="en-GB" sz="1600" dirty="0"/>
              <a:t>11bb – Volker/Harry – no report</a:t>
            </a:r>
            <a:endParaRPr lang="en-GB" sz="1600" b="0" dirty="0"/>
          </a:p>
          <a:p>
            <a:r>
              <a:rPr lang="en-GB" sz="1600" dirty="0"/>
              <a:t>11be – Edward – finished LB266, received 4120 comments, comments have been assigned for resolution, hope to prepare Draft 2.1 in early August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</a:t>
            </a:r>
            <a:r>
              <a:rPr lang="en-US" sz="1600" dirty="0"/>
              <a:t> Claudio –</a:t>
            </a:r>
            <a:r>
              <a:rPr lang="en-US" sz="1600" b="0" dirty="0"/>
              <a:t> </a:t>
            </a:r>
            <a:r>
              <a:rPr lang="en-US" sz="1600" dirty="0"/>
              <a:t>no report</a:t>
            </a:r>
          </a:p>
          <a:p>
            <a:r>
              <a:rPr lang="en-GB" sz="1600" dirty="0"/>
              <a:t>11bh – Carol – Classifying comments in CC, asking for volunteers to resolve comments. Goal is a draft out of July.</a:t>
            </a:r>
            <a:endParaRPr lang="en-GB" sz="1600" b="0" dirty="0"/>
          </a:p>
          <a:p>
            <a:r>
              <a:rPr lang="en-GB" sz="1600" dirty="0"/>
              <a:t>11bi – Po-kai – Working on requirements doc, discussing a mature set of requirements this week. Goal is to boil down to agreed requirements in July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 Emily/Edward – resolving comments, hope to recirc Draft 2.0 out of July plenary</a:t>
            </a:r>
            <a:endParaRPr lang="en-GB" sz="1600" b="0" dirty="0"/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causes some changes to the draft, so the report is done after the editing is done. </a:t>
            </a:r>
          </a:p>
          <a:p>
            <a:r>
              <a:rPr lang="en-US" sz="1400" dirty="0"/>
              <a:t>P802.11az MDR was started on D3.0 out of January 2021 (Robert Stacey,  Emily Qi, Edward Au, Carol Ansley, Peter Ecclesine, Yongho Seok, Mark Hamilton) </a:t>
            </a:r>
            <a:r>
              <a:rPr lang="en-US" sz="1400" dirty="0">
                <a:solidFill>
                  <a:schemeClr val="tx1"/>
                </a:solidFill>
              </a:rPr>
              <a:t>21/0329r7 July 15, 2021 MDR complete</a:t>
            </a:r>
          </a:p>
          <a:p>
            <a:r>
              <a:rPr lang="en-US" sz="1800" dirty="0"/>
              <a:t>P802.11bd MDR was started on D3.0 out of November 2021 (Robert Stacey, Emily Qi, Peter Ecclesine, Joseph Levy, Edward Au, Carol Ansley, Yongho Seok, </a:t>
            </a:r>
            <a:r>
              <a:rPr lang="en-US" sz="1800" dirty="0" err="1"/>
              <a:t>Yujin</a:t>
            </a:r>
            <a:r>
              <a:rPr lang="en-US" sz="1800" dirty="0"/>
              <a:t> Noh). Reviewed MDR Report 11-22/0021r12. There was a final MDR meeting in the March 2021 Editors meeting to  allow the TG to know what all the MDR changes are. </a:t>
            </a:r>
          </a:p>
          <a:p>
            <a:r>
              <a:rPr lang="en-US" sz="1800" dirty="0"/>
              <a:t>P802.11bc MDR is started. </a:t>
            </a:r>
            <a:r>
              <a:rPr lang="en-US" sz="1800" dirty="0">
                <a:effectLst/>
                <a:ea typeface="Calibri" panose="020F0502020204030204" pitchFamily="34" charset="0"/>
              </a:rPr>
              <a:t>11-22-0699-04-0000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TGbc</a:t>
            </a:r>
            <a:r>
              <a:rPr lang="en-US" sz="1800" dirty="0">
                <a:effectLst/>
                <a:ea typeface="Calibri" panose="020F0502020204030204" pitchFamily="34" charset="0"/>
              </a:rPr>
              <a:t> MDR report is reviewed. (Robert Stacey, Emily Qi, Edward Au, Jonathan Segev, Peter Ecclesine . MEC review was performed.</a:t>
            </a:r>
          </a:p>
          <a:p>
            <a:r>
              <a:rPr lang="en-US" sz="1800" dirty="0"/>
              <a:t>P802.11bb MDR discussion. </a:t>
            </a:r>
            <a:r>
              <a:rPr lang="en-US" sz="1800" dirty="0">
                <a:effectLst/>
                <a:ea typeface="Calibri" panose="020F0502020204030204" pitchFamily="34" charset="0"/>
              </a:rPr>
              <a:t>11-22-0727-00-0000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TGbb</a:t>
            </a:r>
            <a:r>
              <a:rPr lang="en-US" sz="1800" dirty="0">
                <a:effectLst/>
                <a:ea typeface="Calibri" panose="020F0502020204030204" pitchFamily="34" charset="0"/>
              </a:rPr>
              <a:t> </a:t>
            </a:r>
            <a:r>
              <a:rPr lang="en-US" sz="1800" dirty="0">
                <a:ea typeface="Calibri" panose="020F0502020204030204" pitchFamily="34" charset="0"/>
              </a:rPr>
              <a:t>MDR. </a:t>
            </a:r>
            <a:r>
              <a:rPr lang="en-US" sz="1800" dirty="0"/>
              <a:t>The draft 2.0 is about ten pages. Will use D3.0 out of May as a basis. An MDR review was conducted and draft report shared. 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r>
              <a:rPr lang="en-US" sz="1800" dirty="0"/>
              <a:t>   A new revision of the ANA database is available</a:t>
            </a:r>
          </a:p>
          <a:p>
            <a:r>
              <a:rPr lang="en-US" sz="1800" dirty="0">
                <a:hlinkClick r:id="rId2"/>
              </a:rPr>
              <a:t>https://mentor.ieee.org/802.11/dcn/11/11-11-0270-62-0000-ana-database.xls</a:t>
            </a:r>
            <a:r>
              <a:rPr lang="en-US" sz="1800" dirty="0"/>
              <a:t> </a:t>
            </a:r>
          </a:p>
          <a:p>
            <a:r>
              <a:rPr lang="en-US" sz="1800" dirty="0"/>
              <a:t>   Changes since May: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TGme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: allocate Extended RSN Capabilities, release some RSN Capabilities, allocate MIB objects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TGaz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: allocate Extended RSN Capabilities – URNM-MFPR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ANA: release HCCA related Data frame subtypes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TGbc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: allocate EBCS Data frame subtype, Element ID Extensions, MIB objects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TGme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: allocate Element ID Extension – AKM Suite Selector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US" sz="1800" dirty="0"/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assignments to July 8, 2022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320" y="1581152"/>
            <a:ext cx="446628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etc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since the May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23890A-23D0-E4F0-FA32-67727F44573C}"/>
              </a:ext>
            </a:extLst>
          </p:cNvPr>
          <p:cNvGraphicFramePr>
            <a:graphicFrameLocks noGrp="1"/>
          </p:cNvGraphicFramePr>
          <p:nvPr/>
        </p:nvGraphicFramePr>
        <p:xfrm>
          <a:off x="2164481" y="1858281"/>
          <a:ext cx="7861451" cy="4359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267">
                  <a:extLst>
                    <a:ext uri="{9D8B030D-6E8A-4147-A177-3AD203B41FA5}">
                      <a16:colId xmlns:a16="http://schemas.microsoft.com/office/drawing/2014/main" val="482639902"/>
                    </a:ext>
                  </a:extLst>
                </a:gridCol>
                <a:gridCol w="287635">
                  <a:extLst>
                    <a:ext uri="{9D8B030D-6E8A-4147-A177-3AD203B41FA5}">
                      <a16:colId xmlns:a16="http://schemas.microsoft.com/office/drawing/2014/main" val="2971739850"/>
                    </a:ext>
                  </a:extLst>
                </a:gridCol>
                <a:gridCol w="316891">
                  <a:extLst>
                    <a:ext uri="{9D8B030D-6E8A-4147-A177-3AD203B41FA5}">
                      <a16:colId xmlns:a16="http://schemas.microsoft.com/office/drawing/2014/main" val="1490061617"/>
                    </a:ext>
                  </a:extLst>
                </a:gridCol>
                <a:gridCol w="379458">
                  <a:extLst>
                    <a:ext uri="{9D8B030D-6E8A-4147-A177-3AD203B41FA5}">
                      <a16:colId xmlns:a16="http://schemas.microsoft.com/office/drawing/2014/main" val="1486810194"/>
                    </a:ext>
                  </a:extLst>
                </a:gridCol>
                <a:gridCol w="300091">
                  <a:extLst>
                    <a:ext uri="{9D8B030D-6E8A-4147-A177-3AD203B41FA5}">
                      <a16:colId xmlns:a16="http://schemas.microsoft.com/office/drawing/2014/main" val="3555673672"/>
                    </a:ext>
                  </a:extLst>
                </a:gridCol>
                <a:gridCol w="817139">
                  <a:extLst>
                    <a:ext uri="{9D8B030D-6E8A-4147-A177-3AD203B41FA5}">
                      <a16:colId xmlns:a16="http://schemas.microsoft.com/office/drawing/2014/main" val="2935702751"/>
                    </a:ext>
                  </a:extLst>
                </a:gridCol>
                <a:gridCol w="445212">
                  <a:extLst>
                    <a:ext uri="{9D8B030D-6E8A-4147-A177-3AD203B41FA5}">
                      <a16:colId xmlns:a16="http://schemas.microsoft.com/office/drawing/2014/main" val="3651431723"/>
                    </a:ext>
                  </a:extLst>
                </a:gridCol>
                <a:gridCol w="403790">
                  <a:extLst>
                    <a:ext uri="{9D8B030D-6E8A-4147-A177-3AD203B41FA5}">
                      <a16:colId xmlns:a16="http://schemas.microsoft.com/office/drawing/2014/main" val="4279329630"/>
                    </a:ext>
                  </a:extLst>
                </a:gridCol>
                <a:gridCol w="380907">
                  <a:extLst>
                    <a:ext uri="{9D8B030D-6E8A-4147-A177-3AD203B41FA5}">
                      <a16:colId xmlns:a16="http://schemas.microsoft.com/office/drawing/2014/main" val="2295958204"/>
                    </a:ext>
                  </a:extLst>
                </a:gridCol>
                <a:gridCol w="1554621">
                  <a:extLst>
                    <a:ext uri="{9D8B030D-6E8A-4147-A177-3AD203B41FA5}">
                      <a16:colId xmlns:a16="http://schemas.microsoft.com/office/drawing/2014/main" val="2946442368"/>
                    </a:ext>
                  </a:extLst>
                </a:gridCol>
                <a:gridCol w="257510">
                  <a:extLst>
                    <a:ext uri="{9D8B030D-6E8A-4147-A177-3AD203B41FA5}">
                      <a16:colId xmlns:a16="http://schemas.microsoft.com/office/drawing/2014/main" val="603602861"/>
                    </a:ext>
                  </a:extLst>
                </a:gridCol>
                <a:gridCol w="1554621">
                  <a:extLst>
                    <a:ext uri="{9D8B030D-6E8A-4147-A177-3AD203B41FA5}">
                      <a16:colId xmlns:a16="http://schemas.microsoft.com/office/drawing/2014/main" val="194725020"/>
                    </a:ext>
                  </a:extLst>
                </a:gridCol>
                <a:gridCol w="307622">
                  <a:extLst>
                    <a:ext uri="{9D8B030D-6E8A-4147-A177-3AD203B41FA5}">
                      <a16:colId xmlns:a16="http://schemas.microsoft.com/office/drawing/2014/main" val="109969468"/>
                    </a:ext>
                  </a:extLst>
                </a:gridCol>
                <a:gridCol w="406687">
                  <a:extLst>
                    <a:ext uri="{9D8B030D-6E8A-4147-A177-3AD203B41FA5}">
                      <a16:colId xmlns:a16="http://schemas.microsoft.com/office/drawing/2014/main" val="2281804597"/>
                    </a:ext>
                  </a:extLst>
                </a:gridCol>
              </a:tblGrid>
              <a:tr h="1506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TransactionID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Type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Status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User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Group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Resource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Ref Doc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Ref Subclause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Ref Location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Name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Req Value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Description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Allocated Value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Requested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156521302"/>
                  </a:ext>
                </a:extLst>
              </a:tr>
              <a:tr h="36207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1323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3"/>
                        </a:rPr>
                        <a:t>Extended RSN Capabilities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9.4.2.241.4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9-321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Extended S1G Action Protection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The STA sets the Extended S1G Action Protection field to 1 when dot11ExtendedS1GActionProtectionOperationsImplemented is true and sets it to 0 otherwise.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3"/>
                        </a:rPr>
                        <a:t>13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741353899"/>
                  </a:ext>
                </a:extLst>
              </a:tr>
              <a:tr h="36207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1324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3"/>
                        </a:rPr>
                        <a:t>Extended RSN Capabilities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9.4.2.241.4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9-321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SPP A‑MSDU Capable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 non-DMG STA sets the SPP A‑MSDU Capable subfield to 1 if dot11SPPAMSDUCapable is true. Otherwise, this subfield is set to 0. See 10.11 (A‑MSDU operation).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3"/>
                        </a:rPr>
                        <a:t>14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510709393"/>
                  </a:ext>
                </a:extLst>
              </a:tr>
              <a:tr h="14483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1325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4"/>
                        </a:rPr>
                        <a:t>RSNCapabilities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9.4.2.24.4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Figure 9-289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Protected Block Ack Capable (PBAC)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Bit 12 is now reserved in REVm2 D1.0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172976453"/>
                  </a:ext>
                </a:extLst>
              </a:tr>
              <a:tr h="14483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1326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4"/>
                        </a:rPr>
                        <a:t>RSNCapabilities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9.4.2.24.4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Figure 9-289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SPP A-MSDU Capable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Bit 10 is now reserved in REVme D1.3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848837618"/>
                  </a:ext>
                </a:extLst>
              </a:tr>
              <a:tr h="14483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1327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4"/>
                        </a:rPr>
                        <a:t>RSNCapabilities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9.4.2.24.4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Figure 9-289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SPP A-MSDU Required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Bit 11 is now reserved in REVme D1.3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803166342"/>
                  </a:ext>
                </a:extLst>
              </a:tr>
              <a:tr h="21724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1328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5"/>
                        </a:rPr>
                        <a:t>dot11StationConfigEntry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dot11ExtendedS1GActionProtectionOperationsImplemented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This attribute indicates whether the entity is capable of extended S1G action protection.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5"/>
                        </a:rPr>
                        <a:t>224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1380364202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1329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6"/>
                        </a:rPr>
                        <a:t>dot11Groups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dot11CDMGComplianceGroup1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6"/>
                        </a:rPr>
                        <a:t>127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2355279508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6"/>
                        </a:rPr>
                        <a:t>dot11Groups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dot11HTMACAdditions4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6"/>
                        </a:rPr>
                        <a:t>128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975953468"/>
                  </a:ext>
                </a:extLst>
              </a:tr>
              <a:tr h="14483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5"/>
                        </a:rPr>
                        <a:t>dot11StationConfigEntry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dot11ExtendedS1GActionProtectionOperationsImplemented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224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2022-05-05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911273230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Jonathan Segev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8"/>
                        </a:rPr>
                        <a:t>TGaz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3"/>
                        </a:rPr>
                        <a:t>Extended RSN Capabilities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9.4.2.241.4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9-321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URNM-MFPR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3"/>
                        </a:rPr>
                        <a:t>15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847368398"/>
                  </a:ext>
                </a:extLst>
              </a:tr>
              <a:tr h="21724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Rename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Jonathan Segev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8"/>
                        </a:rPr>
                        <a:t>TGaz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3"/>
                        </a:rPr>
                        <a:t>Extended RSN Capabilities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9.4.2.241.4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9-321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URNM-MFPR-X20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1735820030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9"/>
                        </a:rPr>
                        <a:t>DataSubTypes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9.2.4.1.3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Data + CF-Ack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4069664090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9"/>
                        </a:rPr>
                        <a:t>DataSubTypes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9.2.4.1.3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Data + CF-Poll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382155982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9"/>
                        </a:rPr>
                        <a:t>DataSubTypes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9.2.4.1.3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Data + CF-Ack + CF-Poll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2841357519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1337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9"/>
                        </a:rPr>
                        <a:t>DataSubTypes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9.2.4.1.3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CF-Ack (no data)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211779685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1338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9"/>
                        </a:rPr>
                        <a:t>DataSubTypes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9.2.4.1.3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CF-Poll (no data)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2344397514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1339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Successful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9"/>
                        </a:rPr>
                        <a:t>DataSubTypes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9.2.4.1.3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CF-Ack + CF-Poll (no data)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7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1547409054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1340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Pending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Carol Ansley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0"/>
                        </a:rPr>
                        <a:t>TGbc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9"/>
                        </a:rPr>
                        <a:t>DataSubTypes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9.2.4.1.3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EBCS Data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9"/>
                        </a:rPr>
                        <a:t>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1173149852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1341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Pending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Carol Ansley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0"/>
                        </a:rPr>
                        <a:t>TGbc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1"/>
                        </a:rPr>
                        <a:t>Element ID Extension 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9-92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EBCS Parameters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1"/>
                        </a:rPr>
                        <a:t>114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942325213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1342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Pending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Carol Ansley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0"/>
                        </a:rPr>
                        <a:t>TGbc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1"/>
                        </a:rPr>
                        <a:t>Element ID Extension 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9-92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EBCS TIM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1"/>
                        </a:rPr>
                        <a:t>115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2428877878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1343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Pending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Carol Ansley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0"/>
                        </a:rPr>
                        <a:t>TGbc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5"/>
                        </a:rPr>
                        <a:t>dot11StationConfigEntry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C.3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549450590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1344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Pending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1"/>
                        </a:rPr>
                        <a:t>Element ID Extension 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9-92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EBCS Parameters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114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3332882264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1345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Release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Pending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Robert Stacey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7"/>
                        </a:rPr>
                        <a:t>ANA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1"/>
                        </a:rPr>
                        <a:t>Element ID Extension 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9-92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EBCS TIM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115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2022-05-16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558707499"/>
                  </a:ext>
                </a:extLst>
              </a:tr>
              <a:tr h="1390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1346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Allocate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Pending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Emily Qi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2"/>
                        </a:rPr>
                        <a:t>TGme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1"/>
                        </a:rPr>
                        <a:t>Element ID Extension 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IEEE Std 802.11-2020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9.4.2.1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Table 9-92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AKM Suite Selector element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endParaRPr lang="en-US" sz="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u="sng">
                          <a:effectLst/>
                          <a:hlinkClick r:id="rId11"/>
                        </a:rPr>
                        <a:t>114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2022-06-29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1284" marR="31284" marT="0" marB="0"/>
                </a:tc>
                <a:extLst>
                  <a:ext uri="{0D108BD9-81ED-4DB2-BD59-A6C34878D82A}">
                    <a16:rowId xmlns:a16="http://schemas.microsoft.com/office/drawing/2014/main" val="561515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July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Sept,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930778"/>
              </p:ext>
            </p:extLst>
          </p:nvPr>
        </p:nvGraphicFramePr>
        <p:xfrm>
          <a:off x="838200" y="2057400"/>
          <a:ext cx="10546268" cy="467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148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- 117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July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6105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873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12296</TotalTime>
  <Words>2152</Words>
  <Application>Microsoft Office PowerPoint</Application>
  <PresentationFormat>Widescreen</PresentationFormat>
  <Paragraphs>548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802.11 WG Editor’s Meeting (July 2022)</vt:lpstr>
      <vt:lpstr>Volunteer Editor Contacts</vt:lpstr>
      <vt:lpstr>July 12th roundtable status report</vt:lpstr>
      <vt:lpstr>MDR Status</vt:lpstr>
      <vt:lpstr>WG Style Guide, 11be and REVme practice</vt:lpstr>
      <vt:lpstr>ANA assignments to July 8, 2022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438</cp:revision>
  <cp:lastPrinted>1601-01-01T00:00:00Z</cp:lastPrinted>
  <dcterms:created xsi:type="dcterms:W3CDTF">2018-01-07T18:30:13Z</dcterms:created>
  <dcterms:modified xsi:type="dcterms:W3CDTF">2022-07-14T22:04:10Z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