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5"/>
  </p:notesMasterIdLst>
  <p:handoutMasterIdLst>
    <p:handoutMasterId r:id="rId36"/>
  </p:handoutMasterIdLst>
  <p:sldIdLst>
    <p:sldId id="256" r:id="rId3"/>
    <p:sldId id="257" r:id="rId4"/>
    <p:sldId id="283" r:id="rId5"/>
    <p:sldId id="2366" r:id="rId6"/>
    <p:sldId id="281" r:id="rId7"/>
    <p:sldId id="262" r:id="rId8"/>
    <p:sldId id="265" r:id="rId9"/>
    <p:sldId id="266" r:id="rId10"/>
    <p:sldId id="267" r:id="rId11"/>
    <p:sldId id="2369" r:id="rId12"/>
    <p:sldId id="269" r:id="rId13"/>
    <p:sldId id="293" r:id="rId14"/>
    <p:sldId id="2368" r:id="rId15"/>
    <p:sldId id="270" r:id="rId16"/>
    <p:sldId id="278" r:id="rId17"/>
    <p:sldId id="271" r:id="rId18"/>
    <p:sldId id="272" r:id="rId19"/>
    <p:sldId id="273" r:id="rId20"/>
    <p:sldId id="274" r:id="rId21"/>
    <p:sldId id="282" r:id="rId22"/>
    <p:sldId id="277" r:id="rId23"/>
    <p:sldId id="275" r:id="rId24"/>
    <p:sldId id="276" r:id="rId25"/>
    <p:sldId id="279" r:id="rId26"/>
    <p:sldId id="263" r:id="rId27"/>
    <p:sldId id="286" r:id="rId28"/>
    <p:sldId id="288" r:id="rId29"/>
    <p:sldId id="289" r:id="rId30"/>
    <p:sldId id="287" r:id="rId31"/>
    <p:sldId id="290" r:id="rId32"/>
    <p:sldId id="268" r:id="rId33"/>
    <p:sldId id="291"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761AD-4337-4306-A73E-C74B251815D6}" v="20" dt="2022-07-08T22:08:51.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197761AD-4337-4306-A73E-C74B251815D6}"/>
    <pc:docChg chg="undo custSel addSld delSld modSld modMainMaster">
      <pc:chgData name="Peter Ecclesine (pecclesi)" userId="8026f3ca-466d-45df-ae34-64ba14570b27" providerId="ADAL" clId="{197761AD-4337-4306-A73E-C74B251815D6}" dt="2022-07-11T12:09:51.670" v="1206" actId="207"/>
      <pc:docMkLst>
        <pc:docMk/>
      </pc:docMkLst>
      <pc:sldChg chg="modSp mod">
        <pc:chgData name="Peter Ecclesine (pecclesi)" userId="8026f3ca-466d-45df-ae34-64ba14570b27" providerId="ADAL" clId="{197761AD-4337-4306-A73E-C74B251815D6}" dt="2022-07-11T12:00:42.840" v="1134" actId="20577"/>
        <pc:sldMkLst>
          <pc:docMk/>
          <pc:sldMk cId="0" sldId="256"/>
        </pc:sldMkLst>
        <pc:spChg chg="mod">
          <ac:chgData name="Peter Ecclesine (pecclesi)" userId="8026f3ca-466d-45df-ae34-64ba14570b27" providerId="ADAL" clId="{197761AD-4337-4306-A73E-C74B251815D6}" dt="2022-06-07T01:42:44.884" v="3" actId="20577"/>
          <ac:spMkLst>
            <pc:docMk/>
            <pc:sldMk cId="0" sldId="256"/>
            <ac:spMk id="3073" creationId="{00000000-0000-0000-0000-000000000000}"/>
          </ac:spMkLst>
        </pc:spChg>
        <pc:spChg chg="mod">
          <ac:chgData name="Peter Ecclesine (pecclesi)" userId="8026f3ca-466d-45df-ae34-64ba14570b27" providerId="ADAL" clId="{197761AD-4337-4306-A73E-C74B251815D6}" dt="2022-07-11T12:00:42.840" v="1134" actId="20577"/>
          <ac:spMkLst>
            <pc:docMk/>
            <pc:sldMk cId="0" sldId="256"/>
            <ac:spMk id="3074" creationId="{00000000-0000-0000-0000-000000000000}"/>
          </ac:spMkLst>
        </pc:spChg>
      </pc:sldChg>
      <pc:sldChg chg="modSp mod">
        <pc:chgData name="Peter Ecclesine (pecclesi)" userId="8026f3ca-466d-45df-ae34-64ba14570b27" providerId="ADAL" clId="{197761AD-4337-4306-A73E-C74B251815D6}" dt="2022-07-07T18:52:07.866" v="877" actId="20577"/>
        <pc:sldMkLst>
          <pc:docMk/>
          <pc:sldMk cId="1753890201" sldId="265"/>
        </pc:sldMkLst>
        <pc:spChg chg="mod">
          <ac:chgData name="Peter Ecclesine (pecclesi)" userId="8026f3ca-466d-45df-ae34-64ba14570b27" providerId="ADAL" clId="{197761AD-4337-4306-A73E-C74B251815D6}" dt="2022-07-07T18:50:55.266" v="35" actId="20577"/>
          <ac:spMkLst>
            <pc:docMk/>
            <pc:sldMk cId="1753890201" sldId="265"/>
            <ac:spMk id="2" creationId="{00000000-0000-0000-0000-000000000000}"/>
          </ac:spMkLst>
        </pc:spChg>
        <pc:spChg chg="mod">
          <ac:chgData name="Peter Ecclesine (pecclesi)" userId="8026f3ca-466d-45df-ae34-64ba14570b27" providerId="ADAL" clId="{197761AD-4337-4306-A73E-C74B251815D6}" dt="2022-07-07T18:52:07.866" v="877" actId="20577"/>
          <ac:spMkLst>
            <pc:docMk/>
            <pc:sldMk cId="1753890201" sldId="265"/>
            <ac:spMk id="9218" creationId="{00000000-0000-0000-0000-000000000000}"/>
          </ac:spMkLst>
        </pc:spChg>
      </pc:sldChg>
      <pc:sldChg chg="modSp mod">
        <pc:chgData name="Peter Ecclesine (pecclesi)" userId="8026f3ca-466d-45df-ae34-64ba14570b27" providerId="ADAL" clId="{197761AD-4337-4306-A73E-C74B251815D6}" dt="2022-07-08T22:01:01.819" v="995" actId="20577"/>
        <pc:sldMkLst>
          <pc:docMk/>
          <pc:sldMk cId="3096812942" sldId="269"/>
        </pc:sldMkLst>
        <pc:spChg chg="mod">
          <ac:chgData name="Peter Ecclesine (pecclesi)" userId="8026f3ca-466d-45df-ae34-64ba14570b27" providerId="ADAL" clId="{197761AD-4337-4306-A73E-C74B251815D6}" dt="2022-07-08T22:01:01.819" v="995" actId="20577"/>
          <ac:spMkLst>
            <pc:docMk/>
            <pc:sldMk cId="3096812942" sldId="269"/>
            <ac:spMk id="9218" creationId="{00000000-0000-0000-0000-000000000000}"/>
          </ac:spMkLst>
        </pc:spChg>
      </pc:sldChg>
      <pc:sldChg chg="modSp mod">
        <pc:chgData name="Peter Ecclesine (pecclesi)" userId="8026f3ca-466d-45df-ae34-64ba14570b27" providerId="ADAL" clId="{197761AD-4337-4306-A73E-C74B251815D6}" dt="2022-07-08T22:11:30.228" v="1123" actId="207"/>
        <pc:sldMkLst>
          <pc:docMk/>
          <pc:sldMk cId="3454883255" sldId="273"/>
        </pc:sldMkLst>
        <pc:spChg chg="mod">
          <ac:chgData name="Peter Ecclesine (pecclesi)" userId="8026f3ca-466d-45df-ae34-64ba14570b27" providerId="ADAL" clId="{197761AD-4337-4306-A73E-C74B251815D6}" dt="2022-07-07T18:53:23.749" v="893" actId="20577"/>
          <ac:spMkLst>
            <pc:docMk/>
            <pc:sldMk cId="3454883255" sldId="273"/>
            <ac:spMk id="9218" creationId="{00000000-0000-0000-0000-000000000000}"/>
          </ac:spMkLst>
        </pc:spChg>
        <pc:graphicFrameChg chg="modGraphic">
          <ac:chgData name="Peter Ecclesine (pecclesi)" userId="8026f3ca-466d-45df-ae34-64ba14570b27" providerId="ADAL" clId="{197761AD-4337-4306-A73E-C74B251815D6}" dt="2022-07-08T22:11:30.228" v="1123" actId="20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197761AD-4337-4306-A73E-C74B251815D6}" dt="2022-07-11T12:02:35.538" v="1165" actId="20577"/>
        <pc:sldMkLst>
          <pc:docMk/>
          <pc:sldMk cId="4177988227" sldId="274"/>
        </pc:sldMkLst>
        <pc:spChg chg="mod">
          <ac:chgData name="Peter Ecclesine (pecclesi)" userId="8026f3ca-466d-45df-ae34-64ba14570b27" providerId="ADAL" clId="{197761AD-4337-4306-A73E-C74B251815D6}" dt="2022-07-11T12:02:35.538" v="1165" actId="20577"/>
          <ac:spMkLst>
            <pc:docMk/>
            <pc:sldMk cId="4177988227" sldId="274"/>
            <ac:spMk id="9218" creationId="{00000000-0000-0000-0000-000000000000}"/>
          </ac:spMkLst>
        </pc:spChg>
      </pc:sldChg>
      <pc:sldChg chg="modSp mod">
        <pc:chgData name="Peter Ecclesine (pecclesi)" userId="8026f3ca-466d-45df-ae34-64ba14570b27" providerId="ADAL" clId="{197761AD-4337-4306-A73E-C74B251815D6}" dt="2022-06-07T01:44:47.387" v="26" actId="6549"/>
        <pc:sldMkLst>
          <pc:docMk/>
          <pc:sldMk cId="1372385444" sldId="281"/>
        </pc:sldMkLst>
        <pc:spChg chg="mod">
          <ac:chgData name="Peter Ecclesine (pecclesi)" userId="8026f3ca-466d-45df-ae34-64ba14570b27" providerId="ADAL" clId="{197761AD-4337-4306-A73E-C74B251815D6}" dt="2022-06-07T01:44:47.387" v="26" actId="6549"/>
          <ac:spMkLst>
            <pc:docMk/>
            <pc:sldMk cId="1372385444" sldId="281"/>
            <ac:spMk id="2" creationId="{00000000-0000-0000-0000-000000000000}"/>
          </ac:spMkLst>
        </pc:spChg>
      </pc:sldChg>
      <pc:sldChg chg="modSp mod">
        <pc:chgData name="Peter Ecclesine (pecclesi)" userId="8026f3ca-466d-45df-ae34-64ba14570b27" providerId="ADAL" clId="{197761AD-4337-4306-A73E-C74B251815D6}" dt="2022-07-11T12:09:51.670" v="1206" actId="207"/>
        <pc:sldMkLst>
          <pc:docMk/>
          <pc:sldMk cId="3884957953" sldId="282"/>
        </pc:sldMkLst>
        <pc:spChg chg="mod">
          <ac:chgData name="Peter Ecclesine (pecclesi)" userId="8026f3ca-466d-45df-ae34-64ba14570b27" providerId="ADAL" clId="{197761AD-4337-4306-A73E-C74B251815D6}" dt="2022-07-07T18:53:46.420" v="898" actId="20577"/>
          <ac:spMkLst>
            <pc:docMk/>
            <pc:sldMk cId="3884957953" sldId="282"/>
            <ac:spMk id="8" creationId="{00000000-0000-0000-0000-000000000000}"/>
          </ac:spMkLst>
        </pc:spChg>
        <pc:graphicFrameChg chg="modGraphic">
          <ac:chgData name="Peter Ecclesine (pecclesi)" userId="8026f3ca-466d-45df-ae34-64ba14570b27" providerId="ADAL" clId="{197761AD-4337-4306-A73E-C74B251815D6}" dt="2022-07-11T12:09:51.670" v="1206" actId="20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197761AD-4337-4306-A73E-C74B251815D6}" dt="2022-06-07T01:44:00.104" v="19" actId="20577"/>
        <pc:sldMkLst>
          <pc:docMk/>
          <pc:sldMk cId="1968720319" sldId="283"/>
        </pc:sldMkLst>
        <pc:spChg chg="mod">
          <ac:chgData name="Peter Ecclesine (pecclesi)" userId="8026f3ca-466d-45df-ae34-64ba14570b27" providerId="ADAL" clId="{197761AD-4337-4306-A73E-C74B251815D6}" dt="2022-06-07T01:43:54.372" v="18" actId="20577"/>
          <ac:spMkLst>
            <pc:docMk/>
            <pc:sldMk cId="1968720319" sldId="283"/>
            <ac:spMk id="2" creationId="{00000000-0000-0000-0000-000000000000}"/>
          </ac:spMkLst>
        </pc:spChg>
        <pc:spChg chg="mod">
          <ac:chgData name="Peter Ecclesine (pecclesi)" userId="8026f3ca-466d-45df-ae34-64ba14570b27" providerId="ADAL" clId="{197761AD-4337-4306-A73E-C74B251815D6}" dt="2022-06-07T01:44:00.104" v="19" actId="20577"/>
          <ac:spMkLst>
            <pc:docMk/>
            <pc:sldMk cId="1968720319" sldId="283"/>
            <ac:spMk id="3" creationId="{00000000-0000-0000-0000-000000000000}"/>
          </ac:spMkLst>
        </pc:spChg>
      </pc:sldChg>
      <pc:sldChg chg="addSp delSp modSp mod">
        <pc:chgData name="Peter Ecclesine (pecclesi)" userId="8026f3ca-466d-45df-ae34-64ba14570b27" providerId="ADAL" clId="{197761AD-4337-4306-A73E-C74B251815D6}" dt="2022-07-08T22:06:01.108" v="1094"/>
        <pc:sldMkLst>
          <pc:docMk/>
          <pc:sldMk cId="1130369888" sldId="293"/>
        </pc:sldMkLst>
        <pc:spChg chg="mod">
          <ac:chgData name="Peter Ecclesine (pecclesi)" userId="8026f3ca-466d-45df-ae34-64ba14570b27" providerId="ADAL" clId="{197761AD-4337-4306-A73E-C74B251815D6}" dt="2022-07-08T22:06:01.108" v="1094"/>
          <ac:spMkLst>
            <pc:docMk/>
            <pc:sldMk cId="1130369888" sldId="293"/>
            <ac:spMk id="3" creationId="{9E8181F9-FE4E-4B5B-A2BC-D06A058731DB}"/>
          </ac:spMkLst>
        </pc:spChg>
        <pc:spChg chg="add del">
          <ac:chgData name="Peter Ecclesine (pecclesi)" userId="8026f3ca-466d-45df-ae34-64ba14570b27" providerId="ADAL" clId="{197761AD-4337-4306-A73E-C74B251815D6}" dt="2022-07-08T22:01:56.266" v="997"/>
          <ac:spMkLst>
            <pc:docMk/>
            <pc:sldMk cId="1130369888" sldId="293"/>
            <ac:spMk id="7" creationId="{E430AFE7-8934-1EF0-0EA4-CD70C587FA60}"/>
          </ac:spMkLst>
        </pc:spChg>
        <pc:spChg chg="add del">
          <ac:chgData name="Peter Ecclesine (pecclesi)" userId="8026f3ca-466d-45df-ae34-64ba14570b27" providerId="ADAL" clId="{197761AD-4337-4306-A73E-C74B251815D6}" dt="2022-07-08T22:02:13.470" v="1000"/>
          <ac:spMkLst>
            <pc:docMk/>
            <pc:sldMk cId="1130369888" sldId="293"/>
            <ac:spMk id="8" creationId="{65477413-C54A-4920-07B6-EC5ADFF07238}"/>
          </ac:spMkLst>
        </pc:spChg>
        <pc:spChg chg="add del">
          <ac:chgData name="Peter Ecclesine (pecclesi)" userId="8026f3ca-466d-45df-ae34-64ba14570b27" providerId="ADAL" clId="{197761AD-4337-4306-A73E-C74B251815D6}" dt="2022-07-08T22:02:31.301" v="1003"/>
          <ac:spMkLst>
            <pc:docMk/>
            <pc:sldMk cId="1130369888" sldId="293"/>
            <ac:spMk id="9" creationId="{AA69D8DC-23CA-A879-D152-74495181D351}"/>
          </ac:spMkLst>
        </pc:spChg>
        <pc:spChg chg="add del mod">
          <ac:chgData name="Peter Ecclesine (pecclesi)" userId="8026f3ca-466d-45df-ae34-64ba14570b27" providerId="ADAL" clId="{197761AD-4337-4306-A73E-C74B251815D6}" dt="2022-07-08T22:04:26.389" v="1084"/>
          <ac:spMkLst>
            <pc:docMk/>
            <pc:sldMk cId="1130369888" sldId="293"/>
            <ac:spMk id="10" creationId="{9DD6EBED-C574-AF49-309F-BC6B399F4EA7}"/>
          </ac:spMkLst>
        </pc:spChg>
        <pc:spChg chg="add del">
          <ac:chgData name="Peter Ecclesine (pecclesi)" userId="8026f3ca-466d-45df-ae34-64ba14570b27" providerId="ADAL" clId="{197761AD-4337-4306-A73E-C74B251815D6}" dt="2022-07-08T22:05:03.996" v="1089"/>
          <ac:spMkLst>
            <pc:docMk/>
            <pc:sldMk cId="1130369888" sldId="293"/>
            <ac:spMk id="11" creationId="{BC54A19A-3890-4D09-BA17-FB23FFDC7709}"/>
          </ac:spMkLst>
        </pc:spChg>
      </pc:sldChg>
      <pc:sldChg chg="add">
        <pc:chgData name="Peter Ecclesine (pecclesi)" userId="8026f3ca-466d-45df-ae34-64ba14570b27" providerId="ADAL" clId="{197761AD-4337-4306-A73E-C74B251815D6}" dt="2022-06-07T01:44:30.318" v="20"/>
        <pc:sldMkLst>
          <pc:docMk/>
          <pc:sldMk cId="2621394937" sldId="2366"/>
        </pc:sldMkLst>
      </pc:sldChg>
      <pc:sldChg chg="del">
        <pc:chgData name="Peter Ecclesine (pecclesi)" userId="8026f3ca-466d-45df-ae34-64ba14570b27" providerId="ADAL" clId="{197761AD-4337-4306-A73E-C74B251815D6}" dt="2022-06-07T01:44:36.570" v="21" actId="47"/>
        <pc:sldMkLst>
          <pc:docMk/>
          <pc:sldMk cId="804813415" sldId="2367"/>
        </pc:sldMkLst>
      </pc:sldChg>
      <pc:sldChg chg="addSp delSp modSp mod">
        <pc:chgData name="Peter Ecclesine (pecclesi)" userId="8026f3ca-466d-45df-ae34-64ba14570b27" providerId="ADAL" clId="{197761AD-4337-4306-A73E-C74B251815D6}" dt="2022-07-08T22:08:57.804" v="1118" actId="20577"/>
        <pc:sldMkLst>
          <pc:docMk/>
          <pc:sldMk cId="862555450" sldId="2368"/>
        </pc:sldMkLst>
        <pc:spChg chg="mod">
          <ac:chgData name="Peter Ecclesine (pecclesi)" userId="8026f3ca-466d-45df-ae34-64ba14570b27" providerId="ADAL" clId="{197761AD-4337-4306-A73E-C74B251815D6}" dt="2022-07-08T22:06:52.204" v="1105" actId="20577"/>
          <ac:spMkLst>
            <pc:docMk/>
            <pc:sldMk cId="862555450" sldId="2368"/>
            <ac:spMk id="2" creationId="{1535FAE9-1E36-467B-9DC7-4B8F70B1E1A4}"/>
          </ac:spMkLst>
        </pc:spChg>
        <pc:spChg chg="mod">
          <ac:chgData name="Peter Ecclesine (pecclesi)" userId="8026f3ca-466d-45df-ae34-64ba14570b27" providerId="ADAL" clId="{197761AD-4337-4306-A73E-C74B251815D6}" dt="2022-07-08T22:08:57.804" v="1118" actId="20577"/>
          <ac:spMkLst>
            <pc:docMk/>
            <pc:sldMk cId="862555450" sldId="2368"/>
            <ac:spMk id="7" creationId="{4171984E-1895-4221-904F-B876997E2F98}"/>
          </ac:spMkLst>
        </pc:spChg>
        <pc:graphicFrameChg chg="add del mod">
          <ac:chgData name="Peter Ecclesine (pecclesi)" userId="8026f3ca-466d-45df-ae34-64ba14570b27" providerId="ADAL" clId="{197761AD-4337-4306-A73E-C74B251815D6}" dt="2022-07-08T22:08:23.048" v="1111"/>
          <ac:graphicFrameMkLst>
            <pc:docMk/>
            <pc:sldMk cId="862555450" sldId="2368"/>
            <ac:graphicFrameMk id="6" creationId="{3C2A3623-2D62-FB21-3BED-CDC21702FBE0}"/>
          </ac:graphicFrameMkLst>
        </pc:graphicFrameChg>
        <pc:graphicFrameChg chg="del modGraphic">
          <ac:chgData name="Peter Ecclesine (pecclesi)" userId="8026f3ca-466d-45df-ae34-64ba14570b27" providerId="ADAL" clId="{197761AD-4337-4306-A73E-C74B251815D6}" dt="2022-07-08T22:08:30.062" v="1112" actId="478"/>
          <ac:graphicFrameMkLst>
            <pc:docMk/>
            <pc:sldMk cId="862555450" sldId="2368"/>
            <ac:graphicFrameMk id="8" creationId="{BFD06598-66FC-481A-93C4-EAEB6D555AB3}"/>
          </ac:graphicFrameMkLst>
        </pc:graphicFrameChg>
        <pc:graphicFrameChg chg="add mod">
          <ac:chgData name="Peter Ecclesine (pecclesi)" userId="8026f3ca-466d-45df-ae34-64ba14570b27" providerId="ADAL" clId="{197761AD-4337-4306-A73E-C74B251815D6}" dt="2022-07-08T22:08:38.476" v="1113"/>
          <ac:graphicFrameMkLst>
            <pc:docMk/>
            <pc:sldMk cId="862555450" sldId="2368"/>
            <ac:graphicFrameMk id="9" creationId="{E223890A-23D0-E4F0-FA32-67727F44573C}"/>
          </ac:graphicFrameMkLst>
        </pc:graphicFrameChg>
      </pc:sldChg>
      <pc:sldChg chg="modSp mod">
        <pc:chgData name="Peter Ecclesine (pecclesi)" userId="8026f3ca-466d-45df-ae34-64ba14570b27" providerId="ADAL" clId="{197761AD-4337-4306-A73E-C74B251815D6}" dt="2022-07-11T12:04:34.433" v="1188" actId="20577"/>
        <pc:sldMkLst>
          <pc:docMk/>
          <pc:sldMk cId="1755742735" sldId="2369"/>
        </pc:sldMkLst>
        <pc:spChg chg="mod">
          <ac:chgData name="Peter Ecclesine (pecclesi)" userId="8026f3ca-466d-45df-ae34-64ba14570b27" providerId="ADAL" clId="{197761AD-4337-4306-A73E-C74B251815D6}" dt="2022-07-11T12:04:02.088" v="1174" actId="20577"/>
          <ac:spMkLst>
            <pc:docMk/>
            <pc:sldMk cId="1755742735" sldId="2369"/>
            <ac:spMk id="2" creationId="{25987409-85F4-4100-8B81-191D7C943131}"/>
          </ac:spMkLst>
        </pc:spChg>
        <pc:spChg chg="mod">
          <ac:chgData name="Peter Ecclesine (pecclesi)" userId="8026f3ca-466d-45df-ae34-64ba14570b27" providerId="ADAL" clId="{197761AD-4337-4306-A73E-C74B251815D6}" dt="2022-07-11T12:04:34.433" v="1188" actId="20577"/>
          <ac:spMkLst>
            <pc:docMk/>
            <pc:sldMk cId="1755742735" sldId="2369"/>
            <ac:spMk id="3" creationId="{58268A69-95FF-4944-9AF2-1025CF983BF5}"/>
          </ac:spMkLst>
        </pc:spChg>
      </pc:sldChg>
      <pc:sldChg chg="addSp delSp modSp new del mod">
        <pc:chgData name="Peter Ecclesine (pecclesi)" userId="8026f3ca-466d-45df-ae34-64ba14570b27" providerId="ADAL" clId="{197761AD-4337-4306-A73E-C74B251815D6}" dt="2022-07-08T22:06:21.773" v="1095" actId="2696"/>
        <pc:sldMkLst>
          <pc:docMk/>
          <pc:sldMk cId="648013203" sldId="2370"/>
        </pc:sldMkLst>
        <pc:spChg chg="del">
          <ac:chgData name="Peter Ecclesine (pecclesi)" userId="8026f3ca-466d-45df-ae34-64ba14570b27" providerId="ADAL" clId="{197761AD-4337-4306-A73E-C74B251815D6}" dt="2022-07-08T22:05:33.896" v="1091"/>
          <ac:spMkLst>
            <pc:docMk/>
            <pc:sldMk cId="648013203" sldId="2370"/>
            <ac:spMk id="3" creationId="{EA7B9104-7EDB-9484-E13E-B531F347E4CA}"/>
          </ac:spMkLst>
        </pc:spChg>
        <pc:spChg chg="add mod">
          <ac:chgData name="Peter Ecclesine (pecclesi)" userId="8026f3ca-466d-45df-ae34-64ba14570b27" providerId="ADAL" clId="{197761AD-4337-4306-A73E-C74B251815D6}" dt="2022-07-08T22:05:45.636" v="1093" actId="255"/>
          <ac:spMkLst>
            <pc:docMk/>
            <pc:sldMk cId="648013203" sldId="2370"/>
            <ac:spMk id="7" creationId="{43FB4600-53E9-BE24-F689-A60C4BED81FE}"/>
          </ac:spMkLst>
        </pc:spChg>
      </pc:sldChg>
      <pc:sldMasterChg chg="modSp mod">
        <pc:chgData name="Peter Ecclesine (pecclesi)" userId="8026f3ca-466d-45df-ae34-64ba14570b27" providerId="ADAL" clId="{197761AD-4337-4306-A73E-C74B251815D6}" dt="2022-06-07T01:43:35.873" v="13" actId="6549"/>
        <pc:sldMasterMkLst>
          <pc:docMk/>
          <pc:sldMasterMk cId="0" sldId="2147483648"/>
        </pc:sldMasterMkLst>
        <pc:spChg chg="mod">
          <ac:chgData name="Peter Ecclesine (pecclesi)" userId="8026f3ca-466d-45df-ae34-64ba14570b27" providerId="ADAL" clId="{197761AD-4337-4306-A73E-C74B251815D6}" dt="2022-06-07T01:43:35.873" v="1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July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July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July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July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802.11-22/0853r0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July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70-62-0000-ana-database.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TGaz" TargetMode="External"/><Relationship Id="rId3" Type="http://schemas.openxmlformats.org/officeDocument/2006/relationships/hyperlink" Target="Extended_RSN_Capabilities" TargetMode="External"/><Relationship Id="rId7" Type="http://schemas.openxmlformats.org/officeDocument/2006/relationships/hyperlink" Target="ANA" TargetMode="External"/><Relationship Id="rId2" Type="http://schemas.openxmlformats.org/officeDocument/2006/relationships/hyperlink" Target="TGme" TargetMode="External"/><Relationship Id="rId1" Type="http://schemas.openxmlformats.org/officeDocument/2006/relationships/slideLayout" Target="../slideLayouts/slideLayout6.xml"/><Relationship Id="rId6" Type="http://schemas.openxmlformats.org/officeDocument/2006/relationships/hyperlink" Target="dot11Groups" TargetMode="External"/><Relationship Id="rId11" Type="http://schemas.openxmlformats.org/officeDocument/2006/relationships/hyperlink" Target="Element_ID_Extension_1" TargetMode="External"/><Relationship Id="rId5" Type="http://schemas.openxmlformats.org/officeDocument/2006/relationships/hyperlink" Target="dot11StationConfigEntry" TargetMode="External"/><Relationship Id="rId10" Type="http://schemas.openxmlformats.org/officeDocument/2006/relationships/hyperlink" Target="TGbc" TargetMode="External"/><Relationship Id="rId4" Type="http://schemas.openxmlformats.org/officeDocument/2006/relationships/hyperlink" Target="RSNCapabilities" TargetMode="External"/><Relationship Id="rId9" Type="http://schemas.openxmlformats.org/officeDocument/2006/relationships/hyperlink" Target="DataSubTyp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2022-07-11</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7409-85F4-4100-8B81-191D7C943131}"/>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IEEE 802.11-2020 Corrigendum 1 D2.1</a:t>
            </a:r>
          </a:p>
        </p:txBody>
      </p:sp>
      <p:sp>
        <p:nvSpPr>
          <p:cNvPr id="3" name="Content Placeholder 2">
            <a:extLst>
              <a:ext uri="{FF2B5EF4-FFF2-40B4-BE49-F238E27FC236}">
                <a16:creationId xmlns:a16="http://schemas.microsoft.com/office/drawing/2014/main" id="{58268A69-95FF-4944-9AF2-1025CF983BF5}"/>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Correct IEEE 802.11ay Assignment of Protected Announce Support bit </a:t>
            </a:r>
          </a:p>
          <a:p>
            <a:r>
              <a:rPr lang="en-US" sz="1800" b="1" dirty="0">
                <a:solidFill>
                  <a:srgbClr val="000000"/>
                </a:solidFill>
                <a:latin typeface="Times New Roman" panose="02020603050405020304" pitchFamily="18" charset="0"/>
                <a:cs typeface="Times New Roman" panose="02020603050405020304" pitchFamily="18" charset="0"/>
              </a:rPr>
              <a:t>Robert Stacey reviews the comments received on D1.0</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Comments on baseline for D</a:t>
            </a:r>
            <a:r>
              <a:rPr lang="en-US" sz="1800" b="1" dirty="0">
                <a:solidFill>
                  <a:srgbClr val="000000"/>
                </a:solidFill>
                <a:latin typeface="Times New Roman" panose="02020603050405020304" pitchFamily="18" charset="0"/>
                <a:cs typeface="Times New Roman" panose="02020603050405020304" pitchFamily="18" charset="0"/>
              </a:rPr>
              <a:t>2.0 on the 11ax, 11ay and 11ba </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The corrigend</a:t>
            </a:r>
            <a:r>
              <a:rPr lang="en-US" sz="1800" b="1" dirty="0">
                <a:solidFill>
                  <a:srgbClr val="000000"/>
                </a:solidFill>
                <a:latin typeface="Times New Roman" panose="02020603050405020304" pitchFamily="18" charset="0"/>
                <a:cs typeface="Times New Roman" panose="02020603050405020304" pitchFamily="18" charset="0"/>
              </a:rPr>
              <a:t>um is to the published amendments at the time that 11ay was rolled in, based on the approved PAR (in Introduction, state change bit 6 to 11) </a:t>
            </a:r>
          </a:p>
          <a:p>
            <a:r>
              <a:rPr lang="en-US" sz="1800" b="1" dirty="0">
                <a:solidFill>
                  <a:srgbClr val="000000"/>
                </a:solidFill>
                <a:latin typeface="Times New Roman" panose="02020603050405020304" pitchFamily="18" charset="0"/>
                <a:cs typeface="Times New Roman" panose="02020603050405020304" pitchFamily="18" charset="0"/>
              </a:rPr>
              <a:t>All comments on Draft 2.1 are resolved</a:t>
            </a:r>
          </a:p>
          <a:p>
            <a:endParaRPr lang="en-US" sz="1800" b="1" dirty="0">
              <a:solidFill>
                <a:srgbClr val="000000"/>
              </a:solidFill>
              <a:latin typeface="Arial" panose="020B0604020202020204" pitchFamily="34" charset="0"/>
            </a:endParaRPr>
          </a:p>
          <a:p>
            <a:endParaRPr lang="en-US" sz="1800" b="1" i="0" u="none" strike="noStrike" baseline="0" dirty="0">
              <a:solidFill>
                <a:srgbClr val="000000"/>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18418A95-11C1-4AF5-8690-B961DF83EDDF}"/>
              </a:ext>
            </a:extLst>
          </p:cNvPr>
          <p:cNvSpPr>
            <a:spLocks noGrp="1"/>
          </p:cNvSpPr>
          <p:nvPr>
            <p:ph type="dt" sz="half" idx="10"/>
          </p:nvPr>
        </p:nvSpPr>
        <p:spPr/>
        <p:txBody>
          <a:bodyPr/>
          <a:lstStyle/>
          <a:p>
            <a:r>
              <a:rPr lang="en-US"/>
              <a:t>July 2022</a:t>
            </a:r>
          </a:p>
        </p:txBody>
      </p:sp>
      <p:sp>
        <p:nvSpPr>
          <p:cNvPr id="5" name="Footer Placeholder 4">
            <a:extLst>
              <a:ext uri="{FF2B5EF4-FFF2-40B4-BE49-F238E27FC236}">
                <a16:creationId xmlns:a16="http://schemas.microsoft.com/office/drawing/2014/main" id="{EA054727-6E0A-4917-B5FF-EFBA7852B92A}"/>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6E26FCC-18F5-4131-8317-E5C89C8EE6C0}"/>
              </a:ext>
            </a:extLst>
          </p:cNvPr>
          <p:cNvSpPr>
            <a:spLocks noGrp="1"/>
          </p:cNvSpPr>
          <p:nvPr>
            <p:ph type="sldNum" sz="quarter" idx="12"/>
          </p:nvPr>
        </p:nvSpPr>
        <p:spPr/>
        <p:txBody>
          <a:bodyPr/>
          <a:lstStyle/>
          <a:p>
            <a:fld id="{CA0F4CD3-CBF7-4FC8-B925-E8F96A7C9B0D}" type="slidenum">
              <a:rPr lang="en-US" smtClean="0"/>
              <a:t>10</a:t>
            </a:fld>
            <a:endParaRPr lang="en-US"/>
          </a:p>
        </p:txBody>
      </p:sp>
    </p:spTree>
    <p:extLst>
      <p:ext uri="{BB962C8B-B14F-4D97-AF65-F5344CB8AC3E}">
        <p14:creationId xmlns:p14="http://schemas.microsoft.com/office/powerpoint/2010/main" val="17557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11-22-0699-00-0000 </a:t>
            </a:r>
            <a:r>
              <a:rPr lang="en-US" sz="1800" dirty="0" err="1">
                <a:effectLst/>
                <a:ea typeface="Calibri" panose="020F0502020204030204" pitchFamily="34" charset="0"/>
              </a:rPr>
              <a:t>TGbc</a:t>
            </a:r>
            <a:r>
              <a:rPr lang="en-US" sz="1800" dirty="0">
                <a:effectLst/>
                <a:ea typeface="Calibri" panose="020F0502020204030204" pitchFamily="34" charset="0"/>
              </a:rPr>
              <a:t> MDR report is reviewed. (Robert Stacey, Emily Qi, Edward Au, Jonathan Segev, Peter Ecclesine . MEC review was requested. </a:t>
            </a:r>
          </a:p>
          <a:p>
            <a:r>
              <a:rPr lang="en-US" sz="1800" dirty="0"/>
              <a:t>P802.11bb MDR discussion. </a:t>
            </a:r>
            <a:r>
              <a:rPr lang="en-US" sz="1800" dirty="0">
                <a:effectLst/>
                <a:ea typeface="Calibri" panose="020F0502020204030204" pitchFamily="34" charset="0"/>
              </a:rPr>
              <a:t>11-22-0727-00-0000 </a:t>
            </a:r>
            <a:r>
              <a:rPr lang="en-US" sz="1800" dirty="0" err="1">
                <a:effectLst/>
                <a:ea typeface="Calibri" panose="020F0502020204030204" pitchFamily="34" charset="0"/>
              </a:rPr>
              <a:t>TGbb</a:t>
            </a:r>
            <a:r>
              <a:rPr lang="en-US" sz="1800" dirty="0">
                <a:effectLst/>
                <a:ea typeface="Calibri" panose="020F0502020204030204" pitchFamily="34" charset="0"/>
              </a:rPr>
              <a:t> </a:t>
            </a:r>
            <a:r>
              <a:rPr lang="en-US" sz="1800" dirty="0">
                <a:ea typeface="Calibri" panose="020F0502020204030204" pitchFamily="34" charset="0"/>
              </a:rPr>
              <a:t>MDR. </a:t>
            </a:r>
            <a:r>
              <a:rPr lang="en-US" sz="1800" dirty="0"/>
              <a:t>The draft 2.0 is about ten pages. Will use D3.0 out of May as a basis. An MDR review was conducted and draft report shared.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a:t>
            </a:r>
          </a:p>
          <a:p>
            <a:r>
              <a:rPr lang="en-US" sz="1800" dirty="0"/>
              <a:t>   A new revision of the ANA database is available</a:t>
            </a:r>
          </a:p>
          <a:p>
            <a:r>
              <a:rPr lang="en-US" sz="1800" dirty="0">
                <a:hlinkClick r:id="rId2"/>
              </a:rPr>
              <a:t>https://mentor.ieee.org/802.11/dcn/11/11-11-0270-62-0000-ana-database.xls</a:t>
            </a:r>
            <a:r>
              <a:rPr lang="en-US" sz="1800" dirty="0"/>
              <a:t> </a:t>
            </a:r>
          </a:p>
          <a:p>
            <a:r>
              <a:rPr lang="en-US" sz="1800" dirty="0"/>
              <a:t>   Changes since May:</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release some RSN Capabilities, allocate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TGaz</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 URNM-MFPR</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ea typeface="Times New Roman" panose="02020603050405020304" pitchFamily="18" charset="0"/>
              </a:rPr>
              <a:t>ANA: release HCCA related Data frame subtypes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TGbc</a:t>
            </a:r>
            <a:r>
              <a:rPr kumimoji="0" lang="en-US" altLang="en-US" sz="1800" b="0" i="0" u="none" strike="noStrike" cap="none" normalizeH="0" baseline="0" dirty="0">
                <a:ln>
                  <a:noFill/>
                </a:ln>
                <a:solidFill>
                  <a:schemeClr val="tx1"/>
                </a:solidFill>
                <a:effectLst/>
                <a:ea typeface="Times New Roman" panose="02020603050405020304" pitchFamily="18" charset="0"/>
              </a:rPr>
              <a:t>: allocate EBCS Data frame subtype, Element ID Extensions,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Element ID Extension – AKM Suite Selector</a:t>
            </a:r>
            <a:endParaRPr kumimoji="0" lang="en-US" altLang="en-US" sz="1800" b="0" i="0" u="none" strike="noStrike" cap="none" normalizeH="0" baseline="0" dirty="0">
              <a:ln>
                <a:noFill/>
              </a:ln>
              <a:solidFill>
                <a:schemeClr val="tx1"/>
              </a:solidFill>
              <a:effectLst/>
            </a:endParaRPr>
          </a:p>
          <a:p>
            <a:endParaRPr lang="en-US" sz="1800" dirty="0"/>
          </a:p>
          <a:p>
            <a:r>
              <a:rPr lang="en-US" sz="1800" dirty="0"/>
              <a:t>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July 8,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July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133320" y="1581152"/>
            <a:ext cx="4466287"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a:t>
            </a:r>
            <a:r>
              <a:rPr kumimoji="0" lang="en-US" altLang="en-US" sz="11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etc</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since the May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E223890A-23D0-E4F0-FA32-67727F44573C}"/>
              </a:ext>
            </a:extLst>
          </p:cNvPr>
          <p:cNvGraphicFramePr>
            <a:graphicFrameLocks noGrp="1"/>
          </p:cNvGraphicFramePr>
          <p:nvPr/>
        </p:nvGraphicFramePr>
        <p:xfrm>
          <a:off x="2164481" y="1858281"/>
          <a:ext cx="7861451" cy="4359052"/>
        </p:xfrm>
        <a:graphic>
          <a:graphicData uri="http://schemas.openxmlformats.org/drawingml/2006/table">
            <a:tbl>
              <a:tblPr firstRow="1" firstCol="1" bandRow="1">
                <a:tableStyleId>{5C22544A-7EE6-4342-B048-85BDC9FD1C3A}</a:tableStyleId>
              </a:tblPr>
              <a:tblGrid>
                <a:gridCol w="449267">
                  <a:extLst>
                    <a:ext uri="{9D8B030D-6E8A-4147-A177-3AD203B41FA5}">
                      <a16:colId xmlns:a16="http://schemas.microsoft.com/office/drawing/2014/main" val="482639902"/>
                    </a:ext>
                  </a:extLst>
                </a:gridCol>
                <a:gridCol w="287635">
                  <a:extLst>
                    <a:ext uri="{9D8B030D-6E8A-4147-A177-3AD203B41FA5}">
                      <a16:colId xmlns:a16="http://schemas.microsoft.com/office/drawing/2014/main" val="2971739850"/>
                    </a:ext>
                  </a:extLst>
                </a:gridCol>
                <a:gridCol w="316891">
                  <a:extLst>
                    <a:ext uri="{9D8B030D-6E8A-4147-A177-3AD203B41FA5}">
                      <a16:colId xmlns:a16="http://schemas.microsoft.com/office/drawing/2014/main" val="1490061617"/>
                    </a:ext>
                  </a:extLst>
                </a:gridCol>
                <a:gridCol w="379458">
                  <a:extLst>
                    <a:ext uri="{9D8B030D-6E8A-4147-A177-3AD203B41FA5}">
                      <a16:colId xmlns:a16="http://schemas.microsoft.com/office/drawing/2014/main" val="1486810194"/>
                    </a:ext>
                  </a:extLst>
                </a:gridCol>
                <a:gridCol w="300091">
                  <a:extLst>
                    <a:ext uri="{9D8B030D-6E8A-4147-A177-3AD203B41FA5}">
                      <a16:colId xmlns:a16="http://schemas.microsoft.com/office/drawing/2014/main" val="3555673672"/>
                    </a:ext>
                  </a:extLst>
                </a:gridCol>
                <a:gridCol w="817139">
                  <a:extLst>
                    <a:ext uri="{9D8B030D-6E8A-4147-A177-3AD203B41FA5}">
                      <a16:colId xmlns:a16="http://schemas.microsoft.com/office/drawing/2014/main" val="2935702751"/>
                    </a:ext>
                  </a:extLst>
                </a:gridCol>
                <a:gridCol w="445212">
                  <a:extLst>
                    <a:ext uri="{9D8B030D-6E8A-4147-A177-3AD203B41FA5}">
                      <a16:colId xmlns:a16="http://schemas.microsoft.com/office/drawing/2014/main" val="3651431723"/>
                    </a:ext>
                  </a:extLst>
                </a:gridCol>
                <a:gridCol w="403790">
                  <a:extLst>
                    <a:ext uri="{9D8B030D-6E8A-4147-A177-3AD203B41FA5}">
                      <a16:colId xmlns:a16="http://schemas.microsoft.com/office/drawing/2014/main" val="4279329630"/>
                    </a:ext>
                  </a:extLst>
                </a:gridCol>
                <a:gridCol w="380907">
                  <a:extLst>
                    <a:ext uri="{9D8B030D-6E8A-4147-A177-3AD203B41FA5}">
                      <a16:colId xmlns:a16="http://schemas.microsoft.com/office/drawing/2014/main" val="2295958204"/>
                    </a:ext>
                  </a:extLst>
                </a:gridCol>
                <a:gridCol w="1554621">
                  <a:extLst>
                    <a:ext uri="{9D8B030D-6E8A-4147-A177-3AD203B41FA5}">
                      <a16:colId xmlns:a16="http://schemas.microsoft.com/office/drawing/2014/main" val="2946442368"/>
                    </a:ext>
                  </a:extLst>
                </a:gridCol>
                <a:gridCol w="257510">
                  <a:extLst>
                    <a:ext uri="{9D8B030D-6E8A-4147-A177-3AD203B41FA5}">
                      <a16:colId xmlns:a16="http://schemas.microsoft.com/office/drawing/2014/main" val="603602861"/>
                    </a:ext>
                  </a:extLst>
                </a:gridCol>
                <a:gridCol w="1554621">
                  <a:extLst>
                    <a:ext uri="{9D8B030D-6E8A-4147-A177-3AD203B41FA5}">
                      <a16:colId xmlns:a16="http://schemas.microsoft.com/office/drawing/2014/main" val="194725020"/>
                    </a:ext>
                  </a:extLst>
                </a:gridCol>
                <a:gridCol w="307622">
                  <a:extLst>
                    <a:ext uri="{9D8B030D-6E8A-4147-A177-3AD203B41FA5}">
                      <a16:colId xmlns:a16="http://schemas.microsoft.com/office/drawing/2014/main" val="109969468"/>
                    </a:ext>
                  </a:extLst>
                </a:gridCol>
                <a:gridCol w="406687">
                  <a:extLst>
                    <a:ext uri="{9D8B030D-6E8A-4147-A177-3AD203B41FA5}">
                      <a16:colId xmlns:a16="http://schemas.microsoft.com/office/drawing/2014/main" val="2281804597"/>
                    </a:ext>
                  </a:extLst>
                </a:gridCol>
              </a:tblGrid>
              <a:tr h="150625">
                <a:tc>
                  <a:txBody>
                    <a:bodyPr/>
                    <a:lstStyle/>
                    <a:p>
                      <a:pPr marL="0" marR="0">
                        <a:spcBef>
                          <a:spcPts val="0"/>
                        </a:spcBef>
                        <a:spcAft>
                          <a:spcPts val="0"/>
                        </a:spcAft>
                      </a:pPr>
                      <a:r>
                        <a:rPr lang="en-US" sz="500">
                          <a:effectLst/>
                        </a:rPr>
                        <a:t>TransactionID</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Type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Status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User</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Group</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Resource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Doc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Subclause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Ref Location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Name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Req Value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Description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Allocated Value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Requested</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156521302"/>
                  </a:ext>
                </a:extLst>
              </a:tr>
              <a:tr h="362079">
                <a:tc>
                  <a:txBody>
                    <a:bodyPr/>
                    <a:lstStyle/>
                    <a:p>
                      <a:pPr marL="0" marR="0" algn="r">
                        <a:spcBef>
                          <a:spcPts val="0"/>
                        </a:spcBef>
                        <a:spcAft>
                          <a:spcPts val="0"/>
                        </a:spcAft>
                      </a:pPr>
                      <a:r>
                        <a:rPr lang="en-US" sz="500">
                          <a:effectLst/>
                        </a:rPr>
                        <a:t>1323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Extended S1G Action Protection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The STA sets the Extended S1G Action Protection field to 1 when dot11ExtendedS1GActionProtectionOperationsImplemented is true and sets it to 0 otherwise.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3"/>
                        </a:rPr>
                        <a:t>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741353899"/>
                  </a:ext>
                </a:extLst>
              </a:tr>
              <a:tr h="362079">
                <a:tc>
                  <a:txBody>
                    <a:bodyPr/>
                    <a:lstStyle/>
                    <a:p>
                      <a:pPr marL="0" marR="0" algn="r">
                        <a:spcBef>
                          <a:spcPts val="0"/>
                        </a:spcBef>
                        <a:spcAft>
                          <a:spcPts val="0"/>
                        </a:spcAft>
                      </a:pPr>
                      <a:r>
                        <a:rPr lang="en-US" sz="500">
                          <a:effectLst/>
                        </a:rPr>
                        <a:t>1324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Capable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A non-DMG STA sets the SPP A‑MSDU Capable subfield to 1 if dot11SPPAMSDUCapable is true. Otherwise, this subfield is set to 0. See 10.11 (A‑MSDU operation).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3"/>
                        </a:rPr>
                        <a:t>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510709393"/>
                  </a:ext>
                </a:extLst>
              </a:tr>
              <a:tr h="144831">
                <a:tc>
                  <a:txBody>
                    <a:bodyPr/>
                    <a:lstStyle/>
                    <a:p>
                      <a:pPr marL="0" marR="0" algn="r">
                        <a:spcBef>
                          <a:spcPts val="0"/>
                        </a:spcBef>
                        <a:spcAft>
                          <a:spcPts val="0"/>
                        </a:spcAft>
                      </a:pPr>
                      <a:r>
                        <a:rPr lang="en-US" sz="500">
                          <a:effectLst/>
                        </a:rPr>
                        <a:t>1325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Protected Block Ack Capable (PBAC)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12 is now reserved in REVm2 D1.0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172976453"/>
                  </a:ext>
                </a:extLst>
              </a:tr>
              <a:tr h="144831">
                <a:tc>
                  <a:txBody>
                    <a:bodyPr/>
                    <a:lstStyle/>
                    <a:p>
                      <a:pPr marL="0" marR="0" algn="r">
                        <a:spcBef>
                          <a:spcPts val="0"/>
                        </a:spcBef>
                        <a:spcAft>
                          <a:spcPts val="0"/>
                        </a:spcAft>
                      </a:pPr>
                      <a:r>
                        <a:rPr lang="en-US" sz="500">
                          <a:effectLst/>
                        </a:rPr>
                        <a:t>1326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Capable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10 is now reserved in REVme D1.3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48837618"/>
                  </a:ext>
                </a:extLst>
              </a:tr>
              <a:tr h="144831">
                <a:tc>
                  <a:txBody>
                    <a:bodyPr/>
                    <a:lstStyle/>
                    <a:p>
                      <a:pPr marL="0" marR="0" algn="r">
                        <a:spcBef>
                          <a:spcPts val="0"/>
                        </a:spcBef>
                        <a:spcAft>
                          <a:spcPts val="0"/>
                        </a:spcAft>
                      </a:pPr>
                      <a:r>
                        <a:rPr lang="en-US" sz="500">
                          <a:effectLst/>
                        </a:rPr>
                        <a:t>1327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4"/>
                        </a:rPr>
                        <a:t>RSNCapabilities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Figure 9-289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SPP A-MSDU Required</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Bit 11 is now reserved in REVme D1.3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03166342"/>
                  </a:ext>
                </a:extLst>
              </a:tr>
              <a:tr h="217247">
                <a:tc>
                  <a:txBody>
                    <a:bodyPr/>
                    <a:lstStyle/>
                    <a:p>
                      <a:pPr marL="0" marR="0" algn="r">
                        <a:spcBef>
                          <a:spcPts val="0"/>
                        </a:spcBef>
                        <a:spcAft>
                          <a:spcPts val="0"/>
                        </a:spcAft>
                      </a:pPr>
                      <a:r>
                        <a:rPr lang="en-US" sz="500">
                          <a:effectLst/>
                        </a:rPr>
                        <a:t>1328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dot11ExtendedS1GActionProtectionOperationsImplemented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This attribute indicates whether the entity is capable of extended S1G action protection.</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u="sng">
                          <a:effectLst/>
                          <a:hlinkClick r:id="rId5"/>
                        </a:rPr>
                        <a:t>224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380364202"/>
                  </a:ext>
                </a:extLst>
              </a:tr>
              <a:tr h="139038">
                <a:tc>
                  <a:txBody>
                    <a:bodyPr/>
                    <a:lstStyle/>
                    <a:p>
                      <a:pPr marL="0" marR="0" algn="r">
                        <a:spcBef>
                          <a:spcPts val="0"/>
                        </a:spcBef>
                        <a:spcAft>
                          <a:spcPts val="0"/>
                        </a:spcAft>
                      </a:pPr>
                      <a:r>
                        <a:rPr lang="en-US" sz="500">
                          <a:effectLst/>
                        </a:rPr>
                        <a:t>1329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6"/>
                        </a:rPr>
                        <a:t>dot11Groups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dot11CDMGComplianceGroup1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6"/>
                        </a:rPr>
                        <a:t>127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355279508"/>
                  </a:ext>
                </a:extLst>
              </a:tr>
              <a:tr h="139038">
                <a:tc>
                  <a:txBody>
                    <a:bodyPr/>
                    <a:lstStyle/>
                    <a:p>
                      <a:pPr marL="0" marR="0" algn="r">
                        <a:spcBef>
                          <a:spcPts val="0"/>
                        </a:spcBef>
                        <a:spcAft>
                          <a:spcPts val="0"/>
                        </a:spcAft>
                      </a:pPr>
                      <a:r>
                        <a:rPr lang="en-US" sz="500">
                          <a:effectLst/>
                        </a:rPr>
                        <a:t>1330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6"/>
                        </a:rPr>
                        <a:t>dot11Groups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dot11HTMACAdditions4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6"/>
                        </a:rPr>
                        <a:t>128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975953468"/>
                  </a:ext>
                </a:extLst>
              </a:tr>
              <a:tr h="144831">
                <a:tc>
                  <a:txBody>
                    <a:bodyPr/>
                    <a:lstStyle/>
                    <a:p>
                      <a:pPr marL="0" marR="0" algn="r">
                        <a:spcBef>
                          <a:spcPts val="0"/>
                        </a:spcBef>
                        <a:spcAft>
                          <a:spcPts val="0"/>
                        </a:spcAft>
                      </a:pPr>
                      <a:r>
                        <a:rPr lang="en-US" sz="500">
                          <a:effectLst/>
                        </a:rPr>
                        <a:t>1331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spcBef>
                          <a:spcPts val="0"/>
                        </a:spcBef>
                        <a:spcAft>
                          <a:spcPts val="0"/>
                        </a:spcAft>
                      </a:pPr>
                      <a:r>
                        <a:rPr lang="en-US" sz="500">
                          <a:effectLst/>
                        </a:rPr>
                        <a:t>dot11ExtendedS1GActionProtectionOperationsImplemented </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224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2022-05-05</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911273230"/>
                  </a:ext>
                </a:extLst>
              </a:tr>
              <a:tr h="139038">
                <a:tc>
                  <a:txBody>
                    <a:bodyPr/>
                    <a:lstStyle/>
                    <a:p>
                      <a:pPr marL="0" marR="0" algn="r">
                        <a:spcBef>
                          <a:spcPts val="0"/>
                        </a:spcBef>
                        <a:spcAft>
                          <a:spcPts val="0"/>
                        </a:spcAft>
                      </a:pPr>
                      <a:r>
                        <a:rPr lang="en-US" sz="500">
                          <a:effectLst/>
                        </a:rPr>
                        <a:t>1332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Jonathan Segev</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8"/>
                        </a:rPr>
                        <a:t>TGaz</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URNM-MFPR</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3"/>
                        </a:rPr>
                        <a:t>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2022-05-13</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847368398"/>
                  </a:ext>
                </a:extLst>
              </a:tr>
              <a:tr h="217247">
                <a:tc>
                  <a:txBody>
                    <a:bodyPr/>
                    <a:lstStyle/>
                    <a:p>
                      <a:pPr marL="0" marR="0" algn="r">
                        <a:spcBef>
                          <a:spcPts val="0"/>
                        </a:spcBef>
                        <a:spcAft>
                          <a:spcPts val="0"/>
                        </a:spcAft>
                      </a:pPr>
                      <a:r>
                        <a:rPr lang="en-US" sz="500">
                          <a:effectLst/>
                        </a:rPr>
                        <a:t>1333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Rename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Jonathan Segev</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8"/>
                        </a:rPr>
                        <a:t>TGaz</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3"/>
                        </a:rPr>
                        <a:t>Extended RSN Capabilities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9.4.2.241.4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9-321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URNM-MFPR-X20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2022-05-13</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735820030"/>
                  </a:ext>
                </a:extLst>
              </a:tr>
              <a:tr h="139038">
                <a:tc>
                  <a:txBody>
                    <a:bodyPr/>
                    <a:lstStyle/>
                    <a:p>
                      <a:pPr marL="0" marR="0" algn="r">
                        <a:spcBef>
                          <a:spcPts val="0"/>
                        </a:spcBef>
                        <a:spcAft>
                          <a:spcPts val="0"/>
                        </a:spcAft>
                      </a:pPr>
                      <a:r>
                        <a:rPr lang="en-US" sz="500">
                          <a:effectLst/>
                        </a:rPr>
                        <a:t>1334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CF-Ack</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4069664090"/>
                  </a:ext>
                </a:extLst>
              </a:tr>
              <a:tr h="139038">
                <a:tc>
                  <a:txBody>
                    <a:bodyPr/>
                    <a:lstStyle/>
                    <a:p>
                      <a:pPr marL="0" marR="0" algn="r">
                        <a:spcBef>
                          <a:spcPts val="0"/>
                        </a:spcBef>
                        <a:spcAft>
                          <a:spcPts val="0"/>
                        </a:spcAft>
                      </a:pPr>
                      <a:r>
                        <a:rPr lang="en-US" sz="500">
                          <a:effectLst/>
                        </a:rPr>
                        <a:t>1335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CF-Poll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382155982"/>
                  </a:ext>
                </a:extLst>
              </a:tr>
              <a:tr h="139038">
                <a:tc>
                  <a:txBody>
                    <a:bodyPr/>
                    <a:lstStyle/>
                    <a:p>
                      <a:pPr marL="0" marR="0" algn="r">
                        <a:spcBef>
                          <a:spcPts val="0"/>
                        </a:spcBef>
                        <a:spcAft>
                          <a:spcPts val="0"/>
                        </a:spcAft>
                      </a:pPr>
                      <a:r>
                        <a:rPr lang="en-US" sz="500">
                          <a:effectLst/>
                        </a:rPr>
                        <a:t>1336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Data + CF-Ack + CF-Poll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841357519"/>
                  </a:ext>
                </a:extLst>
              </a:tr>
              <a:tr h="139038">
                <a:tc>
                  <a:txBody>
                    <a:bodyPr/>
                    <a:lstStyle/>
                    <a:p>
                      <a:pPr marL="0" marR="0" algn="r">
                        <a:spcBef>
                          <a:spcPts val="0"/>
                        </a:spcBef>
                        <a:spcAft>
                          <a:spcPts val="0"/>
                        </a:spcAft>
                      </a:pPr>
                      <a:r>
                        <a:rPr lang="en-US" sz="500">
                          <a:effectLst/>
                        </a:rPr>
                        <a:t>1337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CF-Ack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11779685"/>
                  </a:ext>
                </a:extLst>
              </a:tr>
              <a:tr h="139038">
                <a:tc>
                  <a:txBody>
                    <a:bodyPr/>
                    <a:lstStyle/>
                    <a:p>
                      <a:pPr marL="0" marR="0" algn="r">
                        <a:spcBef>
                          <a:spcPts val="0"/>
                        </a:spcBef>
                        <a:spcAft>
                          <a:spcPts val="0"/>
                        </a:spcAft>
                      </a:pPr>
                      <a:r>
                        <a:rPr lang="en-US" sz="500">
                          <a:effectLst/>
                        </a:rPr>
                        <a:t>1338</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CF-Poll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344397514"/>
                  </a:ext>
                </a:extLst>
              </a:tr>
              <a:tr h="139038">
                <a:tc>
                  <a:txBody>
                    <a:bodyPr/>
                    <a:lstStyle/>
                    <a:p>
                      <a:pPr marL="0" marR="0" algn="r">
                        <a:spcBef>
                          <a:spcPts val="0"/>
                        </a:spcBef>
                        <a:spcAft>
                          <a:spcPts val="0"/>
                        </a:spcAft>
                      </a:pPr>
                      <a:r>
                        <a:rPr lang="en-US" sz="500">
                          <a:effectLst/>
                        </a:rPr>
                        <a:t>1339</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Successful</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CF-Ack + CF-Poll (no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7</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547409054"/>
                  </a:ext>
                </a:extLst>
              </a:tr>
              <a:tr h="139038">
                <a:tc>
                  <a:txBody>
                    <a:bodyPr/>
                    <a:lstStyle/>
                    <a:p>
                      <a:pPr marL="0" marR="0" algn="r">
                        <a:spcBef>
                          <a:spcPts val="0"/>
                        </a:spcBef>
                        <a:spcAft>
                          <a:spcPts val="0"/>
                        </a:spcAft>
                      </a:pPr>
                      <a:r>
                        <a:rPr lang="en-US" sz="500">
                          <a:effectLst/>
                        </a:rPr>
                        <a:t>1340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9"/>
                        </a:rPr>
                        <a:t>DataSubTypes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9.2.4.1.3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Data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9"/>
                        </a:rPr>
                        <a:t>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1173149852"/>
                  </a:ext>
                </a:extLst>
              </a:tr>
              <a:tr h="139038">
                <a:tc>
                  <a:txBody>
                    <a:bodyPr/>
                    <a:lstStyle/>
                    <a:p>
                      <a:pPr marL="0" marR="0" algn="r">
                        <a:spcBef>
                          <a:spcPts val="0"/>
                        </a:spcBef>
                        <a:spcAft>
                          <a:spcPts val="0"/>
                        </a:spcAft>
                      </a:pPr>
                      <a:r>
                        <a:rPr lang="en-US" sz="500">
                          <a:effectLst/>
                        </a:rPr>
                        <a:t>1341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Parameters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942325213"/>
                  </a:ext>
                </a:extLst>
              </a:tr>
              <a:tr h="139038">
                <a:tc>
                  <a:txBody>
                    <a:bodyPr/>
                    <a:lstStyle/>
                    <a:p>
                      <a:pPr marL="0" marR="0" algn="r">
                        <a:spcBef>
                          <a:spcPts val="0"/>
                        </a:spcBef>
                        <a:spcAft>
                          <a:spcPts val="0"/>
                        </a:spcAft>
                      </a:pPr>
                      <a:r>
                        <a:rPr lang="en-US" sz="500">
                          <a:effectLst/>
                        </a:rPr>
                        <a:t>1342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TIM</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2428877878"/>
                  </a:ext>
                </a:extLst>
              </a:tr>
              <a:tr h="139038">
                <a:tc>
                  <a:txBody>
                    <a:bodyPr/>
                    <a:lstStyle/>
                    <a:p>
                      <a:pPr marL="0" marR="0" algn="r">
                        <a:spcBef>
                          <a:spcPts val="0"/>
                        </a:spcBef>
                        <a:spcAft>
                          <a:spcPts val="0"/>
                        </a:spcAft>
                      </a:pPr>
                      <a:r>
                        <a:rPr lang="en-US" sz="500">
                          <a:effectLst/>
                        </a:rPr>
                        <a:t>1343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Carol Ansley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0"/>
                        </a:rPr>
                        <a:t>TGbc</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5"/>
                        </a:rPr>
                        <a:t>dot11StationConfigEntry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C.3</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549450590"/>
                  </a:ext>
                </a:extLst>
              </a:tr>
              <a:tr h="139038">
                <a:tc>
                  <a:txBody>
                    <a:bodyPr/>
                    <a:lstStyle/>
                    <a:p>
                      <a:pPr marL="0" marR="0" algn="r">
                        <a:spcBef>
                          <a:spcPts val="0"/>
                        </a:spcBef>
                        <a:spcAft>
                          <a:spcPts val="0"/>
                        </a:spcAft>
                      </a:pPr>
                      <a:r>
                        <a:rPr lang="en-US" sz="500">
                          <a:effectLst/>
                        </a:rPr>
                        <a:t>1344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Parameters</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3332882264"/>
                  </a:ext>
                </a:extLst>
              </a:tr>
              <a:tr h="139038">
                <a:tc>
                  <a:txBody>
                    <a:bodyPr/>
                    <a:lstStyle/>
                    <a:p>
                      <a:pPr marL="0" marR="0" algn="r">
                        <a:spcBef>
                          <a:spcPts val="0"/>
                        </a:spcBef>
                        <a:spcAft>
                          <a:spcPts val="0"/>
                        </a:spcAft>
                      </a:pPr>
                      <a:r>
                        <a:rPr lang="en-US" sz="500">
                          <a:effectLst/>
                        </a:rPr>
                        <a:t>1345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Release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Robert Stacey</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7"/>
                        </a:rPr>
                        <a:t>ANA</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EBCS TIM</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a:effectLst/>
                        </a:rPr>
                        <a:t>115</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a:effectLst/>
                        </a:rPr>
                        <a:t>2022-05-16</a:t>
                      </a:r>
                      <a:endParaRPr lang="en-US" sz="50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558707499"/>
                  </a:ext>
                </a:extLst>
              </a:tr>
              <a:tr h="139038">
                <a:tc>
                  <a:txBody>
                    <a:bodyPr/>
                    <a:lstStyle/>
                    <a:p>
                      <a:pPr marL="0" marR="0" algn="r">
                        <a:spcBef>
                          <a:spcPts val="0"/>
                        </a:spcBef>
                        <a:spcAft>
                          <a:spcPts val="0"/>
                        </a:spcAft>
                      </a:pPr>
                      <a:r>
                        <a:rPr lang="en-US" sz="500">
                          <a:effectLst/>
                        </a:rPr>
                        <a:t>1346</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Allocate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Pending</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Emily Qi</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2"/>
                        </a:rPr>
                        <a:t>TGme</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u="sng">
                          <a:effectLst/>
                          <a:hlinkClick r:id="rId11"/>
                        </a:rPr>
                        <a:t>Element ID Extension 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IEEE Std 802.11-2020</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9.4.2.1</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Table 9-92</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spcBef>
                          <a:spcPts val="0"/>
                        </a:spcBef>
                        <a:spcAft>
                          <a:spcPts val="0"/>
                        </a:spcAft>
                      </a:pPr>
                      <a:r>
                        <a:rPr lang="en-US" sz="500">
                          <a:effectLst/>
                        </a:rPr>
                        <a:t>AKM Suite Selector element</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endParaRPr lang="en-US" sz="500">
                        <a:effectLst/>
                        <a:latin typeface="Times New Roman" panose="02020603050405020304" pitchFamily="18" charset="0"/>
                      </a:endParaRPr>
                    </a:p>
                  </a:txBody>
                  <a:tcPr marL="31284" marR="31284" marT="0" marB="0"/>
                </a:tc>
                <a:tc>
                  <a:txBody>
                    <a:bodyPr/>
                    <a:lstStyle/>
                    <a:p>
                      <a:pPr marL="0" marR="0" algn="r">
                        <a:spcBef>
                          <a:spcPts val="0"/>
                        </a:spcBef>
                        <a:spcAft>
                          <a:spcPts val="0"/>
                        </a:spcAft>
                      </a:pPr>
                      <a:r>
                        <a:rPr lang="en-US" sz="500" u="sng">
                          <a:effectLst/>
                          <a:hlinkClick r:id="rId11"/>
                        </a:rPr>
                        <a:t>114</a:t>
                      </a:r>
                      <a:endParaRPr lang="en-US" sz="500">
                        <a:effectLst/>
                        <a:latin typeface="Calibri" panose="020F0502020204030204" pitchFamily="34" charset="0"/>
                        <a:ea typeface="Calibri" panose="020F0502020204030204" pitchFamily="34" charset="0"/>
                      </a:endParaRPr>
                    </a:p>
                  </a:txBody>
                  <a:tcPr marL="31284" marR="31284" marT="0" marB="0"/>
                </a:tc>
                <a:tc>
                  <a:txBody>
                    <a:bodyPr/>
                    <a:lstStyle/>
                    <a:p>
                      <a:pPr marL="0" marR="0" algn="r">
                        <a:spcBef>
                          <a:spcPts val="0"/>
                        </a:spcBef>
                        <a:spcAft>
                          <a:spcPts val="0"/>
                        </a:spcAft>
                      </a:pPr>
                      <a:r>
                        <a:rPr lang="en-US" sz="500" dirty="0">
                          <a:effectLst/>
                        </a:rPr>
                        <a:t>2022-06-29</a:t>
                      </a:r>
                      <a:endParaRPr lang="en-US" sz="500" dirty="0">
                        <a:effectLst/>
                        <a:latin typeface="Calibri" panose="020F0502020204030204" pitchFamily="34" charset="0"/>
                        <a:ea typeface="Calibri" panose="020F0502020204030204" pitchFamily="34" charset="0"/>
                      </a:endParaRPr>
                    </a:p>
                  </a:txBody>
                  <a:tcPr marL="31284" marR="31284" marT="0" marB="0"/>
                </a:tc>
                <a:extLst>
                  <a:ext uri="{0D108BD9-81ED-4DB2-BD59-A6C34878D82A}">
                    <a16:rowId xmlns:a16="http://schemas.microsoft.com/office/drawing/2014/main" val="561515990"/>
                  </a:ext>
                </a:extLst>
              </a:tr>
            </a:tbl>
          </a:graphicData>
        </a:graphic>
      </p:graphicFrame>
    </p:spTree>
    <p:extLst>
      <p:ext uri="{BB962C8B-B14F-4D97-AF65-F5344CB8AC3E}">
        <p14:creationId xmlns:p14="http://schemas.microsoft.com/office/powerpoint/2010/main" val="862555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Sept,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981930778"/>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- 117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July</a:t>
                      </a:r>
                      <a:r>
                        <a:rPr kumimoji="0" lang="en-US" sz="1600" b="0" i="0" u="none" strike="noStrike" cap="none" normalizeH="0" baseline="0" dirty="0">
                          <a:ln>
                            <a:noFill/>
                          </a:ln>
                          <a:solidFill>
                            <a:schemeClr val="tx1"/>
                          </a:solidFill>
                          <a:effectLst/>
                          <a:latin typeface="Times New Roman" pitchFamily="18" charset="0"/>
                        </a:rPr>
                        <a:t>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873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July 14 end of am1 (10am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882525110"/>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az</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bc</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bb</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me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bf </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9-Jul</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a:t>
                      </a:r>
                    </a:p>
                    <a:p>
                      <a:pPr algn="ctr"/>
                      <a:r>
                        <a:rPr lang="en-US" sz="1200" kern="1200" dirty="0">
                          <a:solidFill>
                            <a:schemeClr val="tx1"/>
                          </a:solidFill>
                          <a:effectLst/>
                          <a:latin typeface="+mn-lt"/>
                          <a:ea typeface="+mn-ea"/>
                          <a:cs typeface="+mn-cs"/>
                        </a:rPr>
                        <a:t>2020 release</a:t>
                      </a:r>
                      <a:endParaRPr lang="en-US" sz="1200" dirty="0">
                        <a:solidFill>
                          <a:schemeClr val="tx1"/>
                        </a:solidFill>
                      </a:endParaRPr>
                    </a:p>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 release</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Y</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8-Jul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r>
                        <a:rPr lang="en-US" sz="1200" dirty="0">
                          <a:solidFill>
                            <a:schemeClr val="tx1"/>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9-May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2022-07-12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11bc, 11bb</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09/1034r20</a:t>
            </a:r>
          </a:p>
          <a:p>
            <a:r>
              <a:rPr lang="en-US" dirty="0"/>
              <a:t>Draft and Amendment alignments</a:t>
            </a:r>
          </a:p>
          <a:p>
            <a:r>
              <a:rPr lang="en-US" dirty="0"/>
              <a:t>AOB</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62139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a:t>
            </a:r>
            <a:r>
              <a:rPr lang="en-US"/>
              <a:t>– 2022-07-12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Jodie Haas</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12</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t>
            </a:r>
            <a:endParaRPr lang="en-GB" sz="1600" b="0" dirty="0"/>
          </a:p>
          <a:p>
            <a:r>
              <a:rPr lang="en-GB" sz="1600" dirty="0"/>
              <a:t>11bc –  </a:t>
            </a:r>
            <a:r>
              <a:rPr lang="en-GB" sz="1600" b="0" dirty="0"/>
              <a:t> </a:t>
            </a:r>
          </a:p>
          <a:p>
            <a:r>
              <a:rPr lang="en-GB" sz="1600" dirty="0"/>
              <a:t>11bd – </a:t>
            </a:r>
          </a:p>
          <a:p>
            <a:r>
              <a:rPr lang="en-GB" sz="1600" dirty="0"/>
              <a:t>11bb – </a:t>
            </a:r>
            <a:endParaRPr lang="en-GB" sz="1600" b="0" dirty="0"/>
          </a:p>
          <a:p>
            <a:r>
              <a:rPr lang="en-GB" sz="1600" dirty="0"/>
              <a:t>11be – </a:t>
            </a:r>
            <a:endParaRPr lang="en-US" sz="1600" b="0" dirty="0"/>
          </a:p>
          <a:p>
            <a:r>
              <a:rPr lang="en-US" sz="1600" dirty="0"/>
              <a:t>11bf </a:t>
            </a:r>
            <a:r>
              <a:rPr lang="en-GB" sz="1600" dirty="0"/>
              <a:t>–</a:t>
            </a:r>
            <a:r>
              <a:rPr lang="en-US" sz="1600" dirty="0"/>
              <a:t> </a:t>
            </a:r>
            <a:r>
              <a:rPr lang="en-US" sz="1600" b="0" dirty="0"/>
              <a:t> </a:t>
            </a:r>
          </a:p>
          <a:p>
            <a:r>
              <a:rPr lang="en-GB" sz="1600" dirty="0"/>
              <a:t>11bh – </a:t>
            </a:r>
            <a:endParaRPr lang="en-GB" sz="1600" b="0" dirty="0"/>
          </a:p>
          <a:p>
            <a:r>
              <a:rPr lang="en-GB" sz="1600" dirty="0"/>
              <a:t>11bi – </a:t>
            </a:r>
          </a:p>
          <a:p>
            <a:r>
              <a:rPr lang="en-GB" sz="1600" dirty="0" err="1"/>
              <a:t>REVme</a:t>
            </a:r>
            <a:r>
              <a:rPr lang="en-GB" sz="1600" dirty="0"/>
              <a:t> – </a:t>
            </a:r>
            <a:endParaRPr lang="en-GB" sz="1600" b="0" dirty="0"/>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12212</TotalTime>
  <Words>4563</Words>
  <Application>Microsoft Office PowerPoint</Application>
  <PresentationFormat>Widescreen</PresentationFormat>
  <Paragraphs>858</Paragraphs>
  <Slides>32</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Calibri Light</vt:lpstr>
      <vt:lpstr>Times New Roman</vt:lpstr>
      <vt:lpstr>Office Theme</vt:lpstr>
      <vt:lpstr>Custom Design</vt:lpstr>
      <vt:lpstr>Document</vt:lpstr>
      <vt:lpstr>802.11 WG Editor’s Meeting (July 2022)</vt:lpstr>
      <vt:lpstr>Abstract</vt:lpstr>
      <vt:lpstr>Agenda for 2022-07-12 meeting</vt:lpstr>
      <vt:lpstr>Registration for the July 802.11 plenary session</vt:lpstr>
      <vt:lpstr>Roll Call – 2022-07-12</vt:lpstr>
      <vt:lpstr>Volunteer Editor Contacts</vt:lpstr>
      <vt:lpstr>July 12th roundtable status report</vt:lpstr>
      <vt:lpstr>Reflector Updates</vt:lpstr>
      <vt:lpstr>IEEE Publication Status</vt:lpstr>
      <vt:lpstr>IEEE 802.11-2020 Corrigendum 1 D2.1</vt:lpstr>
      <vt:lpstr>MDR Status</vt:lpstr>
      <vt:lpstr>WG Style Guide, 11be and REVme practice</vt:lpstr>
      <vt:lpstr>ANA assignments to July 8,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436</cp:revision>
  <cp:lastPrinted>1601-01-01T00:00:00Z</cp:lastPrinted>
  <dcterms:created xsi:type="dcterms:W3CDTF">2018-01-07T18:30:13Z</dcterms:created>
  <dcterms:modified xsi:type="dcterms:W3CDTF">2022-07-11T12:09:53Z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