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902" r:id="rId21"/>
    <p:sldId id="904" r:id="rId22"/>
    <p:sldId id="893" r:id="rId23"/>
    <p:sldId id="844" r:id="rId24"/>
    <p:sldId id="886" r:id="rId25"/>
    <p:sldId id="903" r:id="rId26"/>
    <p:sldId id="898" r:id="rId27"/>
    <p:sldId id="897" r:id="rId28"/>
    <p:sldId id="894" r:id="rId29"/>
    <p:sldId id="895" r:id="rId30"/>
    <p:sldId id="896" r:id="rId31"/>
    <p:sldId id="842" r:id="rId32"/>
    <p:sldId id="888"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2094" autoAdjust="0"/>
  </p:normalViewPr>
  <p:slideViewPr>
    <p:cSldViewPr>
      <p:cViewPr varScale="1">
        <p:scale>
          <a:sx n="103" d="100"/>
          <a:sy n="103" d="100"/>
        </p:scale>
        <p:origin x="64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3814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2021-06-29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259341617"/>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30876504"/>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PN SN and 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CC40-DNG-sensing-req-CIDs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June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June 	9,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0433349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86629773"/>
              </p:ext>
            </p:extLst>
          </p:nvPr>
        </p:nvGraphicFramePr>
        <p:xfrm>
          <a:off x="3429000" y="1534092"/>
          <a:ext cx="8305800" cy="130290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78375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June 30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71543903"/>
              </p:ext>
            </p:extLst>
          </p:nvPr>
        </p:nvGraphicFramePr>
        <p:xfrm>
          <a:off x="3429000" y="4800600"/>
          <a:ext cx="8305801" cy="133870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Follow up on NDP Transmission in TF Sounding Phase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Anirud</a:t>
                      </a:r>
                      <a:r>
                        <a:rPr lang="en-US" altLang="zh-CN" sz="1200" kern="1200" dirty="0" smtClean="0">
                          <a:solidFill>
                            <a:srgbClr val="0000FF"/>
                          </a:solidFill>
                          <a:latin typeface="+mn-lt"/>
                          <a:ea typeface="+mn-ea"/>
                          <a:cs typeface="+mn-cs"/>
                        </a:rPr>
                        <a:t> Sahoo (NIST)</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2, 228 and 729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 reporting procedure (plan to run SP1)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052102670"/>
              </p:ext>
            </p:extLst>
          </p:nvPr>
        </p:nvGraphicFramePr>
        <p:xfrm>
          <a:off x="3429000" y="1534092"/>
          <a:ext cx="8305800" cy="188734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105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13    </a:t>
            </a:r>
            <a:r>
              <a:rPr lang="en-US" altLang="zh-CN" strike="sngStrike" dirty="0">
                <a:solidFill>
                  <a:schemeClr val="bg1">
                    <a:lumMod val="50000"/>
                  </a:schemeClr>
                </a:solidFill>
                <a:cs typeface="Times New Roman" panose="02020603050405020304" pitchFamily="18" charset="0"/>
              </a:rPr>
              <a:t>(Tuesday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14    (Wednesday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September 14    (Wednesday  AM </a:t>
            </a:r>
            <a:r>
              <a:rPr lang="en-US" altLang="zh-CN" strike="sngStrike" dirty="0" smtClean="0">
                <a:solidFill>
                  <a:schemeClr val="bg1">
                    <a:lumMod val="50000"/>
                  </a:schemeClr>
                </a:solidFill>
                <a:cs typeface="Times New Roman" panose="02020603050405020304" pitchFamily="18" charset="0"/>
              </a:rPr>
              <a:t>2),</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10:30 </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12:30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15    (Thursday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022115307"/>
              </p:ext>
            </p:extLst>
          </p:nvPr>
        </p:nvGraphicFramePr>
        <p:xfrm>
          <a:off x="5638800" y="34290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June</a:t>
            </a:r>
            <a:r>
              <a:rPr lang="en-US" altLang="en-US" sz="1800" dirty="0">
                <a:solidFill>
                  <a:srgbClr val="0000FF"/>
                </a:solidFill>
              </a:rPr>
              <a:t>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June </a:t>
            </a:r>
            <a:r>
              <a:rPr lang="en-US" altLang="en-US" sz="1800" dirty="0">
                <a:solidFill>
                  <a:srgbClr val="0000FF"/>
                </a:solidFill>
              </a:rPr>
              <a:t>	9, 	      23,  	30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139841</TotalTime>
  <Words>2725</Words>
  <Application>Microsoft Office PowerPoint</Application>
  <PresentationFormat>宽屏</PresentationFormat>
  <Paragraphs>735</Paragraphs>
  <Slides>32</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5148</cp:revision>
  <cp:lastPrinted>2014-11-04T15:04:57Z</cp:lastPrinted>
  <dcterms:created xsi:type="dcterms:W3CDTF">2007-04-17T18:10:23Z</dcterms:created>
  <dcterms:modified xsi:type="dcterms:W3CDTF">2022-07-01T02:07:36Z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