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9" r:id="rId17"/>
    <p:sldId id="899" r:id="rId18"/>
    <p:sldId id="900" r:id="rId19"/>
    <p:sldId id="901" r:id="rId20"/>
    <p:sldId id="902" r:id="rId21"/>
    <p:sldId id="893" r:id="rId22"/>
    <p:sldId id="844" r:id="rId23"/>
    <p:sldId id="886" r:id="rId24"/>
    <p:sldId id="903" r:id="rId25"/>
    <p:sldId id="898" r:id="rId26"/>
    <p:sldId id="897" r:id="rId27"/>
    <p:sldId id="894" r:id="rId28"/>
    <p:sldId id="895" r:id="rId29"/>
    <p:sldId id="896" r:id="rId30"/>
    <p:sldId id="842" r:id="rId31"/>
    <p:sldId id="888" r:id="rId3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92094" autoAdjust="0"/>
  </p:normalViewPr>
  <p:slideViewPr>
    <p:cSldViewPr>
      <p:cViewPr varScale="1">
        <p:scale>
          <a:sx n="103" d="100"/>
          <a:sy n="103" d="100"/>
        </p:scale>
        <p:origin x="648"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203318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35865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65247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538141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64730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24002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98078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16663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17059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818434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70" y="304027"/>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a:t>
            </a:r>
            <a:r>
              <a:rPr lang="en-US" altLang="en-US" sz="1800" b="1" smtClean="0"/>
              <a:t>IEEE 802.11-22/</a:t>
            </a:r>
            <a:r>
              <a:rPr lang="en-US" altLang="zh-CN" sz="1800" b="1" smtClean="0"/>
              <a:t>0851</a:t>
            </a:r>
            <a:r>
              <a:rPr lang="en-US" altLang="en-US" sz="1800" b="1" smtClean="0"/>
              <a:t>r10</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June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2021-06-20</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673270131"/>
              </p:ext>
            </p:extLst>
          </p:nvPr>
        </p:nvGraphicFramePr>
        <p:xfrm>
          <a:off x="3429000" y="1524000"/>
          <a:ext cx="8305801" cy="115441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22/0761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Time Requirement of Immediate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22/0647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Information Exchange of WLAN Sensing Link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994185896"/>
              </p:ext>
            </p:extLst>
          </p:nvPr>
        </p:nvGraphicFramePr>
        <p:xfrm>
          <a:off x="3429000" y="4495800"/>
          <a:ext cx="8305800" cy="170446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CR,</a:t>
                      </a:r>
                      <a:r>
                        <a:rPr lang="en-US" altLang="zh-CN" sz="1100" baseline="0" dirty="0" smtClean="0">
                          <a:solidFill>
                            <a:srgbClr val="FF0000"/>
                          </a:solidFill>
                        </a:rPr>
                        <a:t>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c>
                  <a:txBody>
                    <a:bodyPr/>
                    <a:lstStyle/>
                    <a:p>
                      <a:pPr algn="ct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Comment </a:t>
                      </a:r>
                      <a:r>
                        <a:rPr lang="fr-FR" altLang="zh-CN" sz="1200" kern="1200" dirty="0" err="1" smtClean="0">
                          <a:solidFill>
                            <a:srgbClr val="00B050"/>
                          </a:solidFill>
                          <a:latin typeface="+mn-lt"/>
                          <a:ea typeface="+mn-ea"/>
                          <a:cs typeface="+mn-cs"/>
                        </a:rPr>
                        <a:t>Resolution</a:t>
                      </a:r>
                      <a:r>
                        <a:rPr lang="fr-FR" altLang="zh-CN" sz="1200" kern="1200" dirty="0" smtClean="0">
                          <a:solidFill>
                            <a:srgbClr val="00B050"/>
                          </a:solidFill>
                          <a:latin typeface="+mn-lt"/>
                          <a:ea typeface="+mn-ea"/>
                          <a:cs typeface="+mn-cs"/>
                        </a:rPr>
                        <a:t> Document for </a:t>
                      </a:r>
                      <a:r>
                        <a:rPr lang="fr-FR" altLang="zh-CN" sz="1200" kern="1200" dirty="0" err="1" smtClean="0">
                          <a:solidFill>
                            <a:srgbClr val="00B050"/>
                          </a:solidFill>
                          <a:latin typeface="+mn-lt"/>
                          <a:ea typeface="+mn-ea"/>
                          <a:cs typeface="+mn-cs"/>
                        </a:rPr>
                        <a:t>Sub</a:t>
                      </a:r>
                      <a:r>
                        <a:rPr lang="fr-FR" altLang="zh-CN" sz="1200" kern="1200" dirty="0" smtClean="0">
                          <a:solidFill>
                            <a:srgbClr val="00B050"/>
                          </a:solidFill>
                          <a:latin typeface="+mn-lt"/>
                          <a:ea typeface="+mn-ea"/>
                          <a:cs typeface="+mn-cs"/>
                        </a:rPr>
                        <a:t>-clause 4.3.21.25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 reporting procedure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14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250103526"/>
              </p:ext>
            </p:extLst>
          </p:nvPr>
        </p:nvGraphicFramePr>
        <p:xfrm>
          <a:off x="3429000" y="1524000"/>
          <a:ext cx="8305801" cy="93573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22/0761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Time Requirement of Immediate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10 </a:t>
                      </a:r>
                      <a:r>
                        <a:rPr lang="en-US" altLang="zh-CN" sz="1200" kern="1200" dirty="0" smtClean="0">
                          <a:solidFill>
                            <a:schemeClr val="tx1"/>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08639539"/>
              </p:ext>
            </p:extLst>
          </p:nvPr>
        </p:nvGraphicFramePr>
        <p:xfrm>
          <a:off x="3429000" y="4495800"/>
          <a:ext cx="8305800" cy="192314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CR,</a:t>
                      </a:r>
                      <a:r>
                        <a:rPr lang="en-US" altLang="zh-CN" sz="1100" baseline="0" dirty="0" smtClean="0">
                          <a:solidFill>
                            <a:srgbClr val="FF0000"/>
                          </a:solidFill>
                        </a:rPr>
                        <a:t>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c>
                  <a:txBody>
                    <a:bodyPr/>
                    <a:lstStyle/>
                    <a:p>
                      <a:pPr algn="ct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21/1934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discussion-on-session-setup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22/0891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PN SN and AC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079779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20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zh-CN" sz="1600" dirty="0" smtClean="0"/>
              <a:t>Motion (</a:t>
            </a:r>
            <a:r>
              <a:rPr lang="en-US" altLang="zh-CN" sz="1600" dirty="0" smtClean="0">
                <a:solidFill>
                  <a:srgbClr val="0000FF"/>
                </a:solidFill>
              </a:rPr>
              <a:t>100-102</a:t>
            </a:r>
            <a:r>
              <a:rPr lang="en-US" altLang="zh-CN" sz="1600" dirty="0" smtClean="0"/>
              <a:t>)</a:t>
            </a:r>
            <a:endParaRPr lang="en-US" altLang="en-US" sz="1600" dirty="0" smtClean="0"/>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890524993"/>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22/0761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Time Requirement of Immediate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22/0647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SP: Information Exchange of WLAN Sensing Link</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4262313181"/>
              </p:ext>
            </p:extLst>
          </p:nvPr>
        </p:nvGraphicFramePr>
        <p:xfrm>
          <a:off x="3429000" y="1534092"/>
          <a:ext cx="8305800" cy="254339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22/0891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PN SN and AC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SP: Comment </a:t>
                      </a:r>
                      <a:r>
                        <a:rPr lang="fr-FR" altLang="zh-CN" sz="1200" kern="1200" dirty="0" err="1" smtClean="0">
                          <a:solidFill>
                            <a:srgbClr val="00B050"/>
                          </a:solidFill>
                          <a:latin typeface="+mn-lt"/>
                          <a:ea typeface="+mn-ea"/>
                          <a:cs typeface="+mn-cs"/>
                        </a:rPr>
                        <a:t>Resolution</a:t>
                      </a:r>
                      <a:r>
                        <a:rPr lang="fr-FR" altLang="zh-CN" sz="1200" kern="1200" dirty="0" smtClean="0">
                          <a:solidFill>
                            <a:srgbClr val="00B050"/>
                          </a:solidFill>
                          <a:latin typeface="+mn-lt"/>
                          <a:ea typeface="+mn-ea"/>
                          <a:cs typeface="+mn-cs"/>
                        </a:rPr>
                        <a:t> Document for </a:t>
                      </a:r>
                      <a:r>
                        <a:rPr lang="fr-FR" altLang="zh-CN" sz="1200" kern="1200" dirty="0" err="1" smtClean="0">
                          <a:solidFill>
                            <a:srgbClr val="00B050"/>
                          </a:solidFill>
                          <a:latin typeface="+mn-lt"/>
                          <a:ea typeface="+mn-ea"/>
                          <a:cs typeface="+mn-cs"/>
                        </a:rPr>
                        <a:t>Sub</a:t>
                      </a:r>
                      <a:r>
                        <a:rPr lang="fr-FR" altLang="zh-CN" sz="1200" kern="1200" dirty="0" smtClean="0">
                          <a:solidFill>
                            <a:srgbClr val="00B050"/>
                          </a:solidFill>
                          <a:latin typeface="+mn-lt"/>
                          <a:ea typeface="+mn-ea"/>
                          <a:cs typeface="+mn-cs"/>
                        </a:rPr>
                        <a:t>-clause 4.3.21.25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22/0907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22/0901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CC40-Resolution of CIDs in clause 9.4.2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 (Tuesday)</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 (Tuesday)</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0578695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21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259341617"/>
              </p:ext>
            </p:extLst>
          </p:nvPr>
        </p:nvGraphicFramePr>
        <p:xfrm>
          <a:off x="3429000" y="4800600"/>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22/0647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Information Exchange of WLAN Sensing Link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330876504"/>
              </p:ext>
            </p:extLst>
          </p:nvPr>
        </p:nvGraphicFramePr>
        <p:xfrm>
          <a:off x="3429000" y="1534092"/>
          <a:ext cx="8305800" cy="170446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PN SN and AC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22/0918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Assaf Kasher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CC40-DNG-sensing-req-CIDs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117187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June	   14, 20, 21,	27, 28,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June 	9, 	      23,  	30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23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204333498"/>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891974581"/>
              </p:ext>
            </p:extLst>
          </p:nvPr>
        </p:nvGraphicFramePr>
        <p:xfrm>
          <a:off x="3429000" y="1534092"/>
          <a:ext cx="8305800" cy="130290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22/0918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Assaf Kasher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CC40-DNG-sensing-req-CIDs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783759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4" name="Rectangle 3"/>
          <p:cNvSpPr txBox="1">
            <a:spLocks noChangeArrowheads="1"/>
          </p:cNvSpPr>
          <p:nvPr/>
        </p:nvSpPr>
        <p:spPr bwMode="auto">
          <a:xfrm>
            <a:off x="381000" y="990600"/>
            <a:ext cx="49530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6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June	7	(Tuesday),	10</a:t>
            </a:r>
            <a:r>
              <a:rPr lang="zh-CN" altLang="en-US" strike="sngStrike" dirty="0" smtClean="0">
                <a:solidFill>
                  <a:schemeClr val="bg1">
                    <a:lumMod val="50000"/>
                  </a:schemeClr>
                </a:solidFill>
                <a:cs typeface="Times New Roman" panose="02020603050405020304" pitchFamily="18" charset="0"/>
              </a:rPr>
              <a:t>：</a:t>
            </a:r>
            <a:r>
              <a:rPr lang="en-US" altLang="zh-CN" strike="sngStrike" dirty="0" smtClean="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a:t>
            </a:r>
            <a:r>
              <a:rPr lang="en-US" altLang="zh-CN" dirty="0">
                <a:solidFill>
                  <a:srgbClr val="00B0F0"/>
                </a:solidFill>
                <a:cs typeface="Times New Roman" panose="02020603050405020304" pitchFamily="18" charset="0"/>
              </a:rPr>
              <a:t>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13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16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27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ET </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28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4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
        <p:nvSpPr>
          <p:cNvPr id="5" name="Rectangle 3"/>
          <p:cNvSpPr txBox="1">
            <a:spLocks noChangeArrowheads="1"/>
          </p:cNvSpPr>
          <p:nvPr/>
        </p:nvSpPr>
        <p:spPr bwMode="auto">
          <a:xfrm>
            <a:off x="6096000" y="990601"/>
            <a:ext cx="56388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None/>
              <a:defRPr/>
            </a:pP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12    (Tuesday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July    </a:t>
            </a:r>
            <a:r>
              <a:rPr lang="en-US" altLang="zh-CN" dirty="0">
                <a:solidFill>
                  <a:srgbClr val="FF0000"/>
                </a:solidFill>
                <a:cs typeface="Times New Roman" panose="02020603050405020304" pitchFamily="18" charset="0"/>
              </a:rPr>
              <a:t>13    (Wednesday  AM 1</a:t>
            </a:r>
            <a:r>
              <a:rPr lang="en-US" altLang="zh-CN" dirty="0" smtClean="0">
                <a:solidFill>
                  <a:srgbClr val="FF0000"/>
                </a:solidFill>
                <a:cs typeface="Times New Roman" panose="02020603050405020304" pitchFamily="18" charset="0"/>
              </a:rPr>
              <a:t>),		8:00 </a:t>
            </a:r>
            <a:r>
              <a:rPr lang="en-US" altLang="zh-CN" dirty="0">
                <a:solidFill>
                  <a:srgbClr val="FF0000"/>
                </a:solidFill>
                <a:cs typeface="Times New Roman" panose="02020603050405020304" pitchFamily="18" charset="0"/>
              </a:rPr>
              <a:t>- 10:00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July    13    (Wednesday  AM </a:t>
            </a:r>
            <a:r>
              <a:rPr lang="en-US" altLang="zh-CN" dirty="0" smtClean="0">
                <a:solidFill>
                  <a:srgbClr val="FF0000"/>
                </a:solidFill>
                <a:cs typeface="Times New Roman" panose="02020603050405020304" pitchFamily="18" charset="0"/>
              </a:rPr>
              <a:t>2),</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10:30 </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12:30 </a:t>
            </a:r>
            <a:r>
              <a:rPr lang="en-US" altLang="zh-CN" dirty="0">
                <a:solidFill>
                  <a:srgbClr val="FF0000"/>
                </a:solidFill>
                <a:cs typeface="Times New Roman" panose="02020603050405020304" pitchFamily="18" charset="0"/>
              </a:rPr>
              <a:t>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14    (Thursday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a:t>
            </a:r>
            <a:r>
              <a:rPr lang="en-US" altLang="zh-CN"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(No conflict for now. May – July 2022 CAC calls: </a:t>
            </a:r>
            <a:r>
              <a:rPr lang="en-US" altLang="zh-CN" sz="1100"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4" name="Rectangle 3"/>
          <p:cNvSpPr txBox="1">
            <a:spLocks noChangeArrowheads="1"/>
          </p:cNvSpPr>
          <p:nvPr/>
        </p:nvSpPr>
        <p:spPr bwMode="auto">
          <a:xfrm>
            <a:off x="381000" y="990600"/>
            <a:ext cx="54102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To be Confirmed</a:t>
            </a:r>
            <a:r>
              <a:rPr lang="en-US" altLang="zh-CN" sz="1600" b="1" dirty="0" smtClean="0">
                <a:cs typeface="Times New Roman" panose="02020603050405020304" pitchFamily="18" charset="0"/>
              </a:rPr>
              <a:t>:</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(To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5" name="Rectangle 3"/>
          <p:cNvSpPr txBox="1">
            <a:spLocks noChangeArrowheads="1"/>
          </p:cNvSpPr>
          <p:nvPr/>
        </p:nvSpPr>
        <p:spPr bwMode="auto">
          <a:xfrm>
            <a:off x="6096000" y="106679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a:t>To be </a:t>
            </a:r>
            <a:r>
              <a:rPr lang="en-US" altLang="zh-CN" sz="1800" b="1" dirty="0" smtClean="0"/>
              <a:t>confirmed:</a:t>
            </a:r>
            <a:endParaRPr lang="en-US" altLang="zh-CN" sz="1800" b="1"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a:t>
            </a:r>
            <a:r>
              <a:rPr lang="en-US" altLang="zh-CN" sz="1600" dirty="0" smtClean="0"/>
              <a:t>)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September </a:t>
            </a:r>
            <a:r>
              <a:rPr lang="en-US" altLang="zh-CN" dirty="0" smtClean="0">
                <a:solidFill>
                  <a:srgbClr val="00B050"/>
                </a:solidFill>
                <a:cs typeface="Times New Roman" panose="02020603050405020304" pitchFamily="18" charset="0"/>
              </a:rPr>
              <a:t>13    </a:t>
            </a:r>
            <a:r>
              <a:rPr lang="en-US" altLang="zh-CN" dirty="0">
                <a:solidFill>
                  <a:srgbClr val="00B050"/>
                </a:solidFill>
                <a:cs typeface="Times New Roman" panose="02020603050405020304" pitchFamily="18" charset="0"/>
              </a:rPr>
              <a:t>(Tuesday AM 1</a:t>
            </a:r>
            <a:r>
              <a:rPr lang="en-US" altLang="zh-CN" dirty="0" smtClean="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September </a:t>
            </a:r>
            <a:r>
              <a:rPr lang="en-US" altLang="zh-CN" dirty="0">
                <a:solidFill>
                  <a:srgbClr val="FF0000"/>
                </a:solidFill>
                <a:cs typeface="Times New Roman" panose="02020603050405020304" pitchFamily="18" charset="0"/>
              </a:rPr>
              <a:t>14    </a:t>
            </a:r>
            <a:r>
              <a:rPr lang="en-US" altLang="zh-CN" dirty="0">
                <a:solidFill>
                  <a:srgbClr val="FF0000"/>
                </a:solidFill>
                <a:cs typeface="Times New Roman" panose="02020603050405020304" pitchFamily="18" charset="0"/>
              </a:rPr>
              <a:t>(Wednesday  AM 1</a:t>
            </a:r>
            <a:r>
              <a:rPr lang="en-US" altLang="zh-CN" dirty="0" smtClean="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8:00 </a:t>
            </a:r>
            <a:r>
              <a:rPr lang="en-US" altLang="zh-CN" dirty="0">
                <a:solidFill>
                  <a:srgbClr val="FF0000"/>
                </a:solidFill>
                <a:cs typeface="Times New Roman" panose="02020603050405020304" pitchFamily="18" charset="0"/>
              </a:rPr>
              <a:t>- 10:00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September 14    </a:t>
            </a:r>
            <a:r>
              <a:rPr lang="en-US" altLang="zh-CN" dirty="0">
                <a:solidFill>
                  <a:srgbClr val="FF0000"/>
                </a:solidFill>
                <a:cs typeface="Times New Roman" panose="02020603050405020304" pitchFamily="18" charset="0"/>
              </a:rPr>
              <a:t>(Wednesday  AM </a:t>
            </a:r>
            <a:r>
              <a:rPr lang="en-US" altLang="zh-CN" dirty="0" smtClean="0">
                <a:solidFill>
                  <a:srgbClr val="FF0000"/>
                </a:solidFill>
                <a:cs typeface="Times New Roman" panose="02020603050405020304" pitchFamily="18" charset="0"/>
              </a:rPr>
              <a:t>2),</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10:30 </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12:30 </a:t>
            </a:r>
            <a:r>
              <a:rPr lang="en-US" altLang="zh-CN" dirty="0">
                <a:solidFill>
                  <a:srgbClr val="FF0000"/>
                </a:solidFill>
                <a:cs typeface="Times New Roman" panose="02020603050405020304" pitchFamily="18" charset="0"/>
              </a:rPr>
              <a:t>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a:t>
            </a:r>
            <a:r>
              <a:rPr lang="en-US" altLang="zh-CN" dirty="0">
                <a:solidFill>
                  <a:srgbClr val="00B050"/>
                </a:solidFill>
                <a:cs typeface="Times New Roman" panose="02020603050405020304" pitchFamily="18" charset="0"/>
              </a:rPr>
              <a:t>(Thursday AM 1</a:t>
            </a:r>
            <a:r>
              <a:rPr lang="en-US" altLang="zh-CN" dirty="0" smtClean="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8:00 </a:t>
            </a:r>
            <a:r>
              <a:rPr lang="en-US" altLang="zh-CN" dirty="0">
                <a:solidFill>
                  <a:srgbClr val="00B050"/>
                </a:solidFill>
                <a:cs typeface="Times New Roman" panose="02020603050405020304" pitchFamily="18" charset="0"/>
              </a:rPr>
              <a:t>- 10:00 </a:t>
            </a:r>
            <a:r>
              <a:rPr lang="en-US" altLang="zh-CN"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spTree>
    <p:extLst>
      <p:ext uri="{BB962C8B-B14F-4D97-AF65-F5344CB8AC3E}">
        <p14:creationId xmlns:p14="http://schemas.microsoft.com/office/powerpoint/2010/main" val="18696970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July Plenary in person?</a:t>
            </a:r>
            <a:endParaRPr lang="en-US" altLang="zh-CN" sz="2800" b="1" kern="0" dirty="0"/>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17206789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063318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136475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18990096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27593231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June</a:t>
            </a:r>
            <a:r>
              <a:rPr lang="en-US" altLang="en-US" sz="1800" dirty="0">
                <a:solidFill>
                  <a:srgbClr val="0000FF"/>
                </a:solidFill>
              </a:rPr>
              <a:t>	   14, 20, 21,	27, 28,	</a:t>
            </a:r>
            <a:r>
              <a:rPr lang="en-US" altLang="en-US" sz="1800" dirty="0" smtClean="0">
                <a:solidFill>
                  <a:srgbClr val="0000FF"/>
                </a:solidFill>
              </a:rPr>
              <a:t>10:00 </a:t>
            </a:r>
            <a:r>
              <a:rPr lang="en-US" altLang="en-US" sz="1800" dirty="0">
                <a:solidFill>
                  <a:srgbClr val="0000FF"/>
                </a:solidFill>
              </a:rPr>
              <a:t>- 12:00 ET</a:t>
            </a:r>
          </a:p>
          <a:p>
            <a:pPr marL="285750" indent="-285750" algn="just"/>
            <a:r>
              <a:rPr lang="en-US" altLang="en-US" sz="1800" dirty="0" smtClean="0">
                <a:solidFill>
                  <a:srgbClr val="0000FF"/>
                </a:solidFill>
              </a:rPr>
              <a:t>June </a:t>
            </a:r>
            <a:r>
              <a:rPr lang="en-US" altLang="en-US" sz="1800" dirty="0">
                <a:solidFill>
                  <a:srgbClr val="0000FF"/>
                </a:solidFill>
              </a:rPr>
              <a:t>	9, 	      23,  	30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132898</TotalTime>
  <Words>2475</Words>
  <Application>Microsoft Office PowerPoint</Application>
  <PresentationFormat>宽屏</PresentationFormat>
  <Paragraphs>621</Paragraphs>
  <Slides>31</Slides>
  <Notes>31</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31</vt:i4>
      </vt:variant>
    </vt:vector>
  </HeadingPairs>
  <TitlesOfParts>
    <vt:vector size="41"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June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5124</cp:revision>
  <cp:lastPrinted>2014-11-04T15:04:57Z</cp:lastPrinted>
  <dcterms:created xsi:type="dcterms:W3CDTF">2007-04-17T18:10:23Z</dcterms:created>
  <dcterms:modified xsi:type="dcterms:W3CDTF">2022-06-23T03:28:45Z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(3)ekMWpUuv5CYNO5WTcc6XSUq9Qmnkgb70eqKvNiRyF1FMDKCz9HjkPd/7s4mScsBRV7zHxTLn
7SCKV1lilsg+vE9imXZZYrjS7gWG6OybOOQNbTW0p1ub6UX6zHpZSkn0i/77gul+yTmGWVMG
9sQV71tsfWLTCImFfSEcstotzhZeJ3MlpiKXI/vPWmGPvkmWCEma7/XEvIlBoGf/aeXXwL/k
lP3iW3YxmSmzJBaQfX</vt:lpwstr>
  </property>
  <property fmtid="{D5CDD505-2E9C-101B-9397-08002B2CF9AE}" pid="27" name="_2015_ms_pID_7253431">
    <vt:lpwstr>R+MGdBAdsgx4uVcUdBD7uo5JCTFGyJChTo0H0xbr6mgjvWXZIYTeHZ
S1Ck/tZdEsXWwVfJcPNGk1R1zEq5nKqiBEA84+9CdB+wPbfwSj82/l0sR9WY0FsvgPCMkvVy
TEpMCjEeqoZMFNIb3YIj85vbZTp3CK7td/pfQG7hgfZDPwRCIrRCO+WDGianrgYM5qva0Z9f
+8rFmSUEseyNSGeXYay3T9oagpM4T9knSfR3</vt:lpwstr>
  </property>
  <property fmtid="{D5CDD505-2E9C-101B-9397-08002B2CF9AE}" pid="28" name="_2015_ms_pID_7253432">
    <vt:lpwstr>tG9g4MbwheE2mhgXDWVj0/U=</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