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98" r:id="rId21"/>
    <p:sldId id="897" r:id="rId22"/>
    <p:sldId id="894" r:id="rId23"/>
    <p:sldId id="895" r:id="rId24"/>
    <p:sldId id="896" r:id="rId25"/>
    <p:sldId id="888" r:id="rId26"/>
    <p:sldId id="842"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66669137"/>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Information 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4694700"/>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 reporting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0"/>
            <a:ext cx="56388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a:t>
            </a:r>
            <a:r>
              <a:rPr lang="en-US" altLang="zh-CN" sz="1600" b="1" dirty="0">
                <a:solidFill>
                  <a:srgbClr val="FF0000"/>
                </a:solidFill>
                <a:cs typeface="Times New Roman" panose="02020603050405020304" pitchFamily="18" charset="0"/>
              </a:rPr>
              <a:t>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a:t>
            </a:r>
          </a:p>
          <a:p>
            <a:pPr lvl="1" algn="just">
              <a:buFont typeface="Arial" panose="020B0604020202020204" pitchFamily="34" charset="0"/>
              <a:buChar char="–"/>
              <a:defRPr/>
            </a:pPr>
            <a:r>
              <a:rPr lang="en-US" altLang="zh-CN" sz="2400" dirty="0" smtClean="0"/>
              <a:t>No</a:t>
            </a:r>
          </a:p>
          <a:p>
            <a:pPr lvl="1" algn="just">
              <a:buFont typeface="Arial" panose="020B0604020202020204" pitchFamily="34" charset="0"/>
              <a:buChar char="–"/>
              <a:defRPr/>
            </a:pPr>
            <a:r>
              <a:rPr lang="en-US" altLang="zh-CN" sz="2400" dirty="0" smtClean="0"/>
              <a:t>Not sure yet</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132379</TotalTime>
  <Words>1794</Words>
  <Application>Microsoft Office PowerPoint</Application>
  <PresentationFormat>宽屏</PresentationFormat>
  <Paragraphs>347</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5075</cp:revision>
  <cp:lastPrinted>2014-11-04T15:04:57Z</cp:lastPrinted>
  <dcterms:created xsi:type="dcterms:W3CDTF">2007-04-17T18:10:23Z</dcterms:created>
  <dcterms:modified xsi:type="dcterms:W3CDTF">2022-06-10T02:53:30Z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