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2.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906" r:id="rId21"/>
    <p:sldId id="895" r:id="rId22"/>
    <p:sldId id="879" r:id="rId23"/>
    <p:sldId id="896" r:id="rId24"/>
    <p:sldId id="897" r:id="rId25"/>
    <p:sldId id="898" r:id="rId26"/>
    <p:sldId id="899" r:id="rId27"/>
    <p:sldId id="905" r:id="rId28"/>
    <p:sldId id="900" r:id="rId29"/>
    <p:sldId id="901" r:id="rId30"/>
    <p:sldId id="902" r:id="rId31"/>
    <p:sldId id="903" r:id="rId32"/>
    <p:sldId id="904" r:id="rId33"/>
    <p:sldId id="907" r:id="rId34"/>
    <p:sldId id="908" r:id="rId35"/>
    <p:sldId id="909" r:id="rId36"/>
    <p:sldId id="910" r:id="rId37"/>
    <p:sldId id="911" r:id="rId38"/>
    <p:sldId id="912" r:id="rId39"/>
    <p:sldId id="913" r:id="rId40"/>
    <p:sldId id="914" r:id="rId41"/>
    <p:sldId id="842" r:id="rId42"/>
    <p:sldId id="888"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9" d="100"/>
          <a:sy n="109" d="100"/>
        </p:scale>
        <p:origin x="352"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56276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475305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544168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245355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498967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641396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51861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909440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7723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0850</a:t>
            </a:r>
            <a:r>
              <a:rPr lang="en-US" altLang="en-US" sz="1800" b="1" dirty="0" smtClean="0"/>
              <a:t>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3-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hyperlink" Target="https://mentor.ieee.org/802.11/dcn/22/11-22-0812-14-00bf-teleconference-minutes-may-july-2022.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560780446"/>
              </p:ext>
            </p:extLst>
          </p:nvPr>
        </p:nvGraphicFramePr>
        <p:xfrm>
          <a:off x="3429000" y="153409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one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two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 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mentor.ieee.org/802.11/dcn/22/11-22-0812-13-00bf-teleconference-minutes-may-july-2022.docx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117919"/>
              </p:ext>
            </p:extLst>
          </p:nvPr>
        </p:nvGraphicFramePr>
        <p:xfrm>
          <a:off x="3429000" y="153409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MLME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three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2582763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4171351448"/>
              </p:ext>
            </p:extLst>
          </p:nvPr>
        </p:nvGraphicFramePr>
        <p:xfrm>
          <a:off x="3429000" y="1534092"/>
          <a:ext cx="8305800" cy="195895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CC40-DMG-informtion-elements-CIDs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CC40-DMG-clasue-11-CIDs-part-1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three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108-115</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61721752"/>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Multi-Static-PPDU-sync-field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764699545"/>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8236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57267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5189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85875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43101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4841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068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330, 656, 414, 225, 657, 679, 652, 649, </a:t>
            </a:r>
            <a:r>
              <a:rPr lang="en-US" altLang="zh-CN" sz="1600" dirty="0" smtClean="0"/>
              <a:t>109, </a:t>
            </a:r>
            <a:r>
              <a:rPr lang="en-US" altLang="zh-CN" sz="1600" dirty="0"/>
              <a:t>as specified in 11-22-918r2, </a:t>
            </a:r>
            <a:r>
              <a:rPr lang="en-US" altLang="zh-CN" sz="1600" dirty="0" smtClean="0"/>
              <a:t>CC40-DNG-sensing-req-CIDs</a:t>
            </a:r>
          </a:p>
          <a:p>
            <a:pPr lvl="1" algn="just">
              <a:buFont typeface="Arial" panose="020B0604020202020204" pitchFamily="34" charset="0"/>
              <a:buChar char="–"/>
              <a:defRPr/>
            </a:pPr>
            <a:r>
              <a:rPr lang="en-US" altLang="zh-CN" sz="1600" dirty="0"/>
              <a:t>331, 332, 643, 420, 653, 839, 648, 333, 240, 258, 395, 651, 424, 425, 259, 421, 422, 423, 840, 426, 514,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a:t>
            </a:r>
            <a:r>
              <a:rPr lang="en-US" altLang="zh-CN" sz="1800" b="1" kern="0" dirty="0" smtClean="0"/>
              <a:t>Kasher</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22/918r2,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9636651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125996</TotalTime>
  <Words>3781</Words>
  <Application>Microsoft Office PowerPoint</Application>
  <PresentationFormat>宽屏</PresentationFormat>
  <Paragraphs>813</Paragraphs>
  <Slides>42</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5101</cp:revision>
  <cp:lastPrinted>2014-11-04T15:04:57Z</cp:lastPrinted>
  <dcterms:created xsi:type="dcterms:W3CDTF">2007-04-17T18:10:23Z</dcterms:created>
  <dcterms:modified xsi:type="dcterms:W3CDTF">2022-07-14T03:11:17Z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(3)vjGlhUXzp1xKlshaGgy7QEImzUwXm2AlHHnmir0hR+s+idWZbJVnskLlNkMsjbmzti3N2PyB
OQ3fIw3QUcIDg96cIMaOANdkhkEpeMZFlDPcVlRNNogop2ujvJhlV2zEzsOuc8ncNu+ec4FY
0ze+yEWHby7ododJDcnsBW7WPHu17AvbDSbsTdY0XVD3AtYzESCK0RSsGxjx7+KbadHqwAtT
DrWr30fsvEq0YxmfCL</vt:lpwstr>
  </property>
  <property fmtid="{D5CDD505-2E9C-101B-9397-08002B2CF9AE}" pid="27" name="_2015_ms_pID_7253431">
    <vt:lpwstr>bKl/N2rVBJdBc8A5zXFO5kBQTyGRj6yjryavLQ5prcoicxjq5R1dnx
xGje+5Z6x8JsfyLYmTWClMckINwlItv6FLO7rHAMBwzcHUvv3mUclxSx0znB7+w6O+M9JkkM
qJr0iu88ytyLdY00YSCYizVHm3HhMEXKD8I8KsLEo+jPdyNK3aFn0eAI0QBGwET3whVGGNg/
PSDCWIL/jMgRZet93gsq/ljuoj+QrEkyokOF</vt:lpwstr>
  </property>
  <property fmtid="{D5CDD505-2E9C-101B-9397-08002B2CF9AE}" pid="28" name="_2015_ms_pID_7253432">
    <vt:lpwstr>FXUPwxU68wwxupEjvxxuGvE=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