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2.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906" r:id="rId21"/>
    <p:sldId id="895" r:id="rId22"/>
    <p:sldId id="879" r:id="rId23"/>
    <p:sldId id="896" r:id="rId24"/>
    <p:sldId id="897" r:id="rId25"/>
    <p:sldId id="898" r:id="rId26"/>
    <p:sldId id="899" r:id="rId27"/>
    <p:sldId id="905" r:id="rId28"/>
    <p:sldId id="900" r:id="rId29"/>
    <p:sldId id="901" r:id="rId30"/>
    <p:sldId id="902" r:id="rId31"/>
    <p:sldId id="903" r:id="rId32"/>
    <p:sldId id="904" r:id="rId33"/>
    <p:sldId id="907" r:id="rId34"/>
    <p:sldId id="908" r:id="rId35"/>
    <p:sldId id="909" r:id="rId36"/>
    <p:sldId id="910" r:id="rId37"/>
    <p:sldId id="842" r:id="rId38"/>
    <p:sldId id="888"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56276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475305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544168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245355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498967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0850</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3-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hyperlink" Target="https://mentor.ieee.org/802.11/dcn/22/11-22-0812-14-00bf-teleconference-minutes-may-july-2022.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560780446"/>
              </p:ext>
            </p:extLst>
          </p:nvPr>
        </p:nvGraphicFramePr>
        <p:xfrm>
          <a:off x="3429000" y="1534092"/>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one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two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 Steve Shellhammer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Anirud</a:t>
                      </a:r>
                      <a:r>
                        <a:rPr lang="en-US" altLang="zh-CN" sz="1200" kern="1200" dirty="0" smtClean="0">
                          <a:solidFill>
                            <a:schemeClr val="tx1"/>
                          </a:solidFill>
                          <a:latin typeface="+mn-lt"/>
                          <a:ea typeface="+mn-ea"/>
                          <a:cs typeface="+mn-cs"/>
                        </a:rPr>
                        <a:t>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2, 228 and 729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MLME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mentor.ieee.org/802.11/dcn/22/11-22-0812-13-00bf-teleconference-minutes-may-july-2022.docx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2410117919"/>
              </p:ext>
            </p:extLst>
          </p:nvPr>
        </p:nvGraphicFramePr>
        <p:xfrm>
          <a:off x="3429000" y="1534092"/>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editorial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Anirud</a:t>
                      </a:r>
                      <a:r>
                        <a:rPr lang="en-US" altLang="zh-CN" sz="1200" kern="1200" dirty="0" smtClean="0">
                          <a:solidFill>
                            <a:srgbClr val="00B050"/>
                          </a:solidFill>
                          <a:latin typeface="+mn-lt"/>
                          <a:ea typeface="+mn-ea"/>
                          <a:cs typeface="+mn-cs"/>
                        </a:rPr>
                        <a:t>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2, 228 and 729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MLME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three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12, 13, 14,		  </a:t>
            </a:r>
            <a:r>
              <a:rPr lang="en-US" altLang="zh-CN" dirty="0"/>
              <a:t>8:00 - 10:00 ET</a:t>
            </a:r>
          </a:p>
          <a:p>
            <a:pPr algn="just" defTabSz="917575">
              <a:lnSpc>
                <a:spcPct val="90000"/>
              </a:lnSpc>
              <a:buNone/>
            </a:pPr>
            <a:r>
              <a:rPr lang="en-US" altLang="zh-CN" dirty="0" smtClean="0"/>
              <a:t>		July</a:t>
            </a:r>
            <a:r>
              <a:rPr lang="en-US" altLang="zh-CN" dirty="0"/>
              <a:t>	 </a:t>
            </a:r>
            <a:r>
              <a:rPr lang="en-US" altLang="zh-CN" dirty="0" smtClean="0"/>
              <a:t>     13, 			10:30 </a:t>
            </a:r>
            <a:r>
              <a:rPr lang="en-US" altLang="zh-CN" dirty="0"/>
              <a:t>- 12:30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r>
              <a:rPr lang="en-US" altLang="zh-CN" sz="2000" dirty="0"/>
              <a:t>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2582763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1767974361"/>
              </p:ext>
            </p:extLst>
          </p:nvPr>
        </p:nvGraphicFramePr>
        <p:xfrm>
          <a:off x="3429000" y="1534092"/>
          <a:ext cx="8305800" cy="195895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CC40-Resolution of CIDs in clause 9.4.2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CC40-DMG-clasue-11-CIDs-part-1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three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108-109</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8236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57267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5189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11-22-922r0 (CC40-Resolution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22/0922r0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85875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125820</TotalTime>
  <Words>3341</Words>
  <Application>Microsoft Office PowerPoint</Application>
  <PresentationFormat>宽屏</PresentationFormat>
  <Paragraphs>735</Paragraphs>
  <Slides>38</Slides>
  <Notes>37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5088</cp:revision>
  <cp:lastPrinted>2014-11-04T15:04:57Z</cp:lastPrinted>
  <dcterms:created xsi:type="dcterms:W3CDTF">2007-04-17T18:10:23Z</dcterms:created>
  <dcterms:modified xsi:type="dcterms:W3CDTF">2022-07-13T14:02:20Z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(3)U1aeHWWFKDGCtOV3HmKHlhP/uUREjT85/W767qu5KimH5q/rrSM3tsyxC7CsXwd5CtX4lC2Z
eEqOxM8D6dGUHO220Ixtj+W1XBvH3JtqRhAjNva8EXUD/LUdvj5ZUJ4IvaR/FFH27MLChE1o
sUQxGK39KxQrQuDzQQIrQE+3sYxAPi4GKmtoOv2SqZwyutgcM94IYDdn7gcGFlJCkbE+xhnI
EpTPLYGNEZUeebJxRP</vt:lpwstr>
  </property>
  <property fmtid="{D5CDD505-2E9C-101B-9397-08002B2CF9AE}" pid="27" name="_2015_ms_pID_7253431">
    <vt:lpwstr>Su2nsQqiqJS62Rz3JGgXWBGxTxnboCfdrKr5Eo9doyGqRnhIbyoaJZ
XK++J3DVoHY1doIKl9foElI9jV9vATBvqk9y0RYhEoAp/4SGKTrRKfq6mI4iukU83qnJyj0R
Fw+EDL5BP2KPIJMxodcQwOeXuoOfJVwvzk27rhXZ8S8YsAvSGS1Niukrrpd7QEdHUs9wxvxy
IJabknk3WZDqNK/KTqth0mwqYtJ4JpY94Okl</vt:lpwstr>
  </property>
  <property fmtid="{D5CDD505-2E9C-101B-9397-08002B2CF9AE}" pid="28" name="_2015_ms_pID_7253432">
    <vt:lpwstr>PIRG26RLx+24kZSRCRSA3MY=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