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896" r:id="rId23"/>
    <p:sldId id="897" r:id="rId24"/>
    <p:sldId id="898" r:id="rId25"/>
    <p:sldId id="899" r:id="rId26"/>
    <p:sldId id="905" r:id="rId27"/>
    <p:sldId id="900" r:id="rId28"/>
    <p:sldId id="901" r:id="rId29"/>
    <p:sldId id="902" r:id="rId30"/>
    <p:sldId id="903" r:id="rId31"/>
    <p:sldId id="904" r:id="rId32"/>
    <p:sldId id="842" r:id="rId33"/>
    <p:sldId id="888"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33009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88430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071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6577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6507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1969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1744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288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0850</a:t>
            </a:r>
            <a:r>
              <a:rPr lang="en-US" altLang="en-US" sz="1800" b="1" dirty="0" smtClean="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812-11-00bf-teleconference-minutes-may-jul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July Plenary </a:t>
            </a:r>
            <a:r>
              <a:rPr lang="en-US" altLang="en-US" sz="3600" smtClean="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429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103-107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659098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18199993"/>
              </p:ext>
            </p:extLst>
          </p:nvPr>
        </p:nvGraphicFramePr>
        <p:xfrm>
          <a:off x="3429000" y="1534092"/>
          <a:ext cx="8305800" cy="133870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 DMG comments resolution part one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two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editorial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a:t>May - July: </a:t>
            </a:r>
            <a:endParaRPr lang="en-US" altLang="zh-CN" sz="1600" dirty="0" smtClean="0"/>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mentor.ieee.org/802.11/dcn/22/11-22-0812-11-00bf-teleconference-minutes-may-july-2022.docx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862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872802543"/>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smtClean="0"/>
              <a:t>July</a:t>
            </a:r>
            <a:r>
              <a:rPr lang="en-US" altLang="zh-CN" dirty="0" smtClean="0"/>
              <a:t>	</a:t>
            </a:r>
            <a:r>
              <a:rPr lang="en-US" altLang="zh-CN" dirty="0" smtClean="0"/>
              <a:t>12, 13</a:t>
            </a:r>
            <a:r>
              <a:rPr lang="en-US" altLang="zh-CN" dirty="0" smtClean="0"/>
              <a:t>, </a:t>
            </a:r>
            <a:r>
              <a:rPr lang="en-US" altLang="zh-CN" dirty="0" smtClean="0"/>
              <a:t>14,</a:t>
            </a:r>
            <a:r>
              <a:rPr lang="en-US" altLang="zh-CN" dirty="0" smtClean="0"/>
              <a:t>		  </a:t>
            </a:r>
            <a:r>
              <a:rPr lang="en-US" altLang="zh-CN" dirty="0"/>
              <a:t>8:00 - 10:00 ET</a:t>
            </a:r>
          </a:p>
          <a:p>
            <a:pPr algn="just" defTabSz="917575">
              <a:lnSpc>
                <a:spcPct val="90000"/>
              </a:lnSpc>
              <a:buNone/>
            </a:pPr>
            <a:r>
              <a:rPr lang="en-US" altLang="zh-CN" dirty="0" smtClean="0"/>
              <a:t>		</a:t>
            </a:r>
            <a:r>
              <a:rPr lang="en-US" altLang="zh-CN" dirty="0" smtClean="0"/>
              <a:t>July</a:t>
            </a:r>
            <a:r>
              <a:rPr lang="en-US" altLang="zh-CN" dirty="0"/>
              <a:t>	 </a:t>
            </a:r>
            <a:r>
              <a:rPr lang="en-US" altLang="zh-CN" dirty="0" smtClean="0"/>
              <a:t>     13, </a:t>
            </a:r>
            <a:r>
              <a:rPr lang="en-US" altLang="zh-CN" dirty="0" smtClean="0"/>
              <a:t>		</a:t>
            </a:r>
            <a:r>
              <a:rPr lang="en-US" altLang="zh-CN" dirty="0" smtClean="0"/>
              <a:t>	</a:t>
            </a:r>
            <a:r>
              <a:rPr lang="en-US" altLang="zh-CN" dirty="0" smtClean="0"/>
              <a:t>10:30 </a:t>
            </a:r>
            <a:r>
              <a:rPr lang="en-US" altLang="zh-CN" dirty="0"/>
              <a:t>- 12:30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13 AM2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810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July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a:t>(</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62921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304800" y="1070572"/>
            <a:ext cx="5638800" cy="5254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
        <p:nvSpPr>
          <p:cNvPr id="6" name="Rectangle 3"/>
          <p:cNvSpPr txBox="1">
            <a:spLocks noChangeArrowheads="1"/>
          </p:cNvSpPr>
          <p:nvPr/>
        </p:nvSpPr>
        <p:spPr bwMode="auto">
          <a:xfrm>
            <a:off x="64008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927233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5" name="Rectangle 3"/>
          <p:cNvSpPr txBox="1">
            <a:spLocks noChangeArrowheads="1"/>
          </p:cNvSpPr>
          <p:nvPr/>
        </p:nvSpPr>
        <p:spPr bwMode="auto">
          <a:xfrm>
            <a:off x="838200" y="1219200"/>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85911244"/>
              </p:ext>
            </p:extLst>
          </p:nvPr>
        </p:nvGraphicFramePr>
        <p:xfrm>
          <a:off x="381000" y="3124201"/>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134227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t>(</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438522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863778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842 in </a:t>
            </a:r>
            <a:r>
              <a:rPr lang="en-US" altLang="zh-CN" sz="1600" dirty="0" smtClean="0"/>
              <a:t>22/0907r1</a:t>
            </a:r>
          </a:p>
          <a:p>
            <a:pPr lvl="1" algn="just">
              <a:buFont typeface="Arial" panose="020B0604020202020204" pitchFamily="34" charset="0"/>
              <a:buChar char="–"/>
              <a:defRPr/>
            </a:pPr>
            <a:r>
              <a:rPr lang="en-US" altLang="zh-CN" sz="1600" dirty="0"/>
              <a:t>023, 229, 429, 665, 841, 848, 852, 853, 854, 856, 858, 859, 894 in 22/0889r3</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5722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12, 13, 14,		  8:00 - 10:00 ET</a:t>
            </a:r>
          </a:p>
          <a:p>
            <a:pPr marL="285750" indent="-285750" algn="just"/>
            <a:r>
              <a:rPr lang="en-US" altLang="en-US" sz="1800" dirty="0" smtClean="0">
                <a:solidFill>
                  <a:srgbClr val="0000FF"/>
                </a:solidFill>
              </a:rPr>
              <a:t>July</a:t>
            </a:r>
            <a:r>
              <a:rPr lang="en-US" altLang="en-US" sz="1800" dirty="0">
                <a:solidFill>
                  <a:srgbClr val="0000FF"/>
                </a:solidFill>
              </a:rPr>
              <a:t>	      13, 			10:30 - 12:30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902 in 22/0931r2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47537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a:t>
            </a:r>
            <a:r>
              <a:rPr lang="en-US" altLang="zh-CN" sz="1600" dirty="0"/>
              <a:t>Each selected non-AP STA shall be specified in terms of its MAC address. </a:t>
            </a:r>
            <a:r>
              <a:rPr lang="en-US" altLang="zh-CN" sz="1600" dirty="0"/>
              <a:t>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Oscar Au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661173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July </a:t>
            </a:r>
            <a:r>
              <a:rPr lang="en-US" dirty="0" smtClean="0"/>
              <a:t>802.11 </a:t>
            </a:r>
            <a:r>
              <a:rPr lang="en-US" dirty="0">
                <a:solidFill>
                  <a:srgbClr val="0000FF"/>
                </a:solidFill>
              </a:rPr>
              <a:t>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smtClean="0">
                <a:solidFill>
                  <a:srgbClr val="0000FF"/>
                </a:solidFill>
              </a:rPr>
              <a:t>July </a:t>
            </a:r>
            <a:r>
              <a:rPr lang="en-US" dirty="0" smtClean="0"/>
              <a:t>IEEE </a:t>
            </a:r>
            <a:r>
              <a:rPr lang="en-US" dirty="0"/>
              <a:t>802 </a:t>
            </a:r>
            <a:r>
              <a:rPr lang="en-US" dirty="0">
                <a:solidFill>
                  <a:srgbClr val="0000FF"/>
                </a:solidFill>
              </a:rPr>
              <a:t>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a:t>
            </a:r>
            <a:r>
              <a:rPr lang="en-US" altLang="zh-CN" dirty="0" smtClean="0">
                <a:hlinkClick r:id="rId2"/>
              </a:rPr>
              <a:t>web.cvent.com/event/5ab3e363-ef4b-45fe-b35d-cd88bf622491/summary</a:t>
            </a:r>
            <a:endParaRPr lang="en-US" altLang="zh-CN" dirty="0" smtClean="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124054</TotalTime>
  <Words>2672</Words>
  <Application>Microsoft Office PowerPoint</Application>
  <PresentationFormat>宽屏</PresentationFormat>
  <Paragraphs>575</Paragraphs>
  <Slides>33</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33</vt:i4>
      </vt:variant>
    </vt:vector>
  </HeadingPairs>
  <TitlesOfParts>
    <vt:vector size="4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2022</vt:lpstr>
      <vt:lpstr>IEEE 802.11 Task Group bf WLAN Sensing </vt:lpstr>
      <vt:lpstr>PowerPoint 演示文稿</vt:lpstr>
      <vt:lpstr>PowerPoint 演示文稿</vt:lpstr>
      <vt:lpstr>Registration for the July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5047</cp:revision>
  <cp:lastPrinted>2014-11-04T15:04:57Z</cp:lastPrinted>
  <dcterms:created xsi:type="dcterms:W3CDTF">2007-04-17T18:10:23Z</dcterms:created>
  <dcterms:modified xsi:type="dcterms:W3CDTF">2022-07-08T07:07:05Z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(3)U1aeHWWFKDGCtOV3HmKHlhP/uUREjT85/W767qu5KimH5q/rrSM3tsyxC7CsXwd5CtX4lC2Z
eEqOxM8D6dGUHO220Ixtj+W1XBvH3JtqRhAjNva8EXUD/LUdvj5ZUJ4IvaR/FFH27MLChE1o
sUQxGK39KxQrQuDzQQIrQE+3sYxAPi4GKmtoOv2SqZwyutgcM94IYDdn7gcGFlJCkbE+xhnI
EpTPLYGNEZUeebJxRP</vt:lpwstr>
  </property>
  <property fmtid="{D5CDD505-2E9C-101B-9397-08002B2CF9AE}" pid="27" name="_2015_ms_pID_7253431">
    <vt:lpwstr>Su2nsQqiqJS62Rz3JGgXWBGxTxnboCfdrKr5Eo9doyGqRnhIbyoaJZ
XK++J3DVoHY1doIKl9foElI9jV9vATBvqk9y0RYhEoAp/4SGKTrRKfq6mI4iukU83qnJyj0R
Fw+EDL5BP2KPIJMxodcQwOeXuoOfJVwvzk27rhXZ8S8YsAvSGS1Niukrrpd7QEdHUs9wxvxy
IJabknk3WZDqNK/KTqth0mwqYtJ4JpY94Okl</vt:lpwstr>
  </property>
  <property fmtid="{D5CDD505-2E9C-101B-9397-08002B2CF9AE}" pid="28" name="_2015_ms_pID_7253432">
    <vt:lpwstr>PIRG26RLx+24kZSRCRSA3MY=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