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257" r:id="rId3"/>
    <p:sldId id="258" r:id="rId4"/>
    <p:sldId id="259" r:id="rId5"/>
    <p:sldId id="2397"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8" r:id="rId19"/>
    <p:sldId id="2393" r:id="rId20"/>
    <p:sldId id="2409" r:id="rId21"/>
    <p:sldId id="2394" r:id="rId22"/>
    <p:sldId id="2399" r:id="rId23"/>
    <p:sldId id="2400" r:id="rId24"/>
    <p:sldId id="2401" r:id="rId25"/>
    <p:sldId id="2402" r:id="rId26"/>
    <p:sldId id="2403" r:id="rId27"/>
    <p:sldId id="2404" r:id="rId28"/>
    <p:sldId id="2405" r:id="rId29"/>
    <p:sldId id="2406" r:id="rId30"/>
    <p:sldId id="2407" r:id="rId31"/>
    <p:sldId id="2408" r:id="rId32"/>
    <p:sldId id="2370" r:id="rId33"/>
    <p:sldId id="2396" r:id="rId34"/>
    <p:sldId id="2373" r:id="rId35"/>
    <p:sldId id="293" r:id="rId36"/>
    <p:sldId id="267" r:id="rId3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87"/>
    <p:restoredTop sz="96786"/>
  </p:normalViewPr>
  <p:slideViewPr>
    <p:cSldViewPr snapToGrid="0" snapToObjects="1">
      <p:cViewPr varScale="1">
        <p:scale>
          <a:sx n="84" d="100"/>
          <a:sy n="84" d="100"/>
        </p:scale>
        <p:origin x="6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2F30167-E253-417D-A085-9522E2ECC99A}"/>
    <pc:docChg chg="undo custSel addSld delSld modSld sldOrd modMainMaster">
      <pc:chgData name="Ansley, Carol (CCI-Atlanta)" userId="cbcdc21a-90c4-4b2f-81f7-da4165205229" providerId="ADAL" clId="{42F30167-E253-417D-A085-9522E2ECC99A}" dt="2022-07-12T00:09:12.728" v="939" actId="20577"/>
      <pc:docMkLst>
        <pc:docMk/>
      </pc:docMkLst>
      <pc:sldChg chg="modSp mod">
        <pc:chgData name="Ansley, Carol (CCI-Atlanta)" userId="cbcdc21a-90c4-4b2f-81f7-da4165205229" providerId="ADAL" clId="{42F30167-E253-417D-A085-9522E2ECC99A}" dt="2022-07-11T23:36:18.737" v="24" actId="20577"/>
        <pc:sldMkLst>
          <pc:docMk/>
          <pc:sldMk cId="0" sldId="256"/>
        </pc:sldMkLst>
        <pc:spChg chg="mod">
          <ac:chgData name="Ansley, Carol (CCI-Atlanta)" userId="cbcdc21a-90c4-4b2f-81f7-da4165205229" providerId="ADAL" clId="{42F30167-E253-417D-A085-9522E2ECC99A}" dt="2022-07-11T23:36:18.737" v="24" actId="20577"/>
          <ac:spMkLst>
            <pc:docMk/>
            <pc:sldMk cId="0" sldId="256"/>
            <ac:spMk id="54" creationId="{00000000-0000-0000-0000-000000000000}"/>
          </ac:spMkLst>
        </pc:spChg>
      </pc:sldChg>
      <pc:sldChg chg="modSp mod">
        <pc:chgData name="Ansley, Carol (CCI-Atlanta)" userId="cbcdc21a-90c4-4b2f-81f7-da4165205229" providerId="ADAL" clId="{42F30167-E253-417D-A085-9522E2ECC99A}" dt="2022-07-11T23:36:33.885" v="37" actId="20577"/>
        <pc:sldMkLst>
          <pc:docMk/>
          <pc:sldMk cId="0" sldId="257"/>
        </pc:sldMkLst>
        <pc:spChg chg="mod">
          <ac:chgData name="Ansley, Carol (CCI-Atlanta)" userId="cbcdc21a-90c4-4b2f-81f7-da4165205229" providerId="ADAL" clId="{42F30167-E253-417D-A085-9522E2ECC99A}" dt="2022-07-11T23:36:33.885" v="37" actId="20577"/>
          <ac:spMkLst>
            <pc:docMk/>
            <pc:sldMk cId="0" sldId="257"/>
            <ac:spMk id="59" creationId="{00000000-0000-0000-0000-000000000000}"/>
          </ac:spMkLst>
        </pc:spChg>
      </pc:sldChg>
      <pc:sldChg chg="modSp mod">
        <pc:chgData name="Ansley, Carol (CCI-Atlanta)" userId="cbcdc21a-90c4-4b2f-81f7-da4165205229" providerId="ADAL" clId="{42F30167-E253-417D-A085-9522E2ECC99A}" dt="2022-07-11T23:36:44.109" v="50" actId="20577"/>
        <pc:sldMkLst>
          <pc:docMk/>
          <pc:sldMk cId="0" sldId="258"/>
        </pc:sldMkLst>
        <pc:spChg chg="mod">
          <ac:chgData name="Ansley, Carol (CCI-Atlanta)" userId="cbcdc21a-90c4-4b2f-81f7-da4165205229" providerId="ADAL" clId="{42F30167-E253-417D-A085-9522E2ECC99A}" dt="2022-07-11T23:36:44.109" v="50" actId="20577"/>
          <ac:spMkLst>
            <pc:docMk/>
            <pc:sldMk cId="0" sldId="258"/>
            <ac:spMk id="62" creationId="{00000000-0000-0000-0000-000000000000}"/>
          </ac:spMkLst>
        </pc:spChg>
      </pc:sldChg>
      <pc:sldChg chg="modSp mod">
        <pc:chgData name="Ansley, Carol (CCI-Atlanta)" userId="cbcdc21a-90c4-4b2f-81f7-da4165205229" providerId="ADAL" clId="{42F30167-E253-417D-A085-9522E2ECC99A}" dt="2022-07-11T23:36:57.981" v="67" actId="20577"/>
        <pc:sldMkLst>
          <pc:docMk/>
          <pc:sldMk cId="0" sldId="259"/>
        </pc:sldMkLst>
        <pc:spChg chg="mod">
          <ac:chgData name="Ansley, Carol (CCI-Atlanta)" userId="cbcdc21a-90c4-4b2f-81f7-da4165205229" providerId="ADAL" clId="{42F30167-E253-417D-A085-9522E2ECC99A}" dt="2022-07-11T23:36:57.981" v="67" actId="20577"/>
          <ac:spMkLst>
            <pc:docMk/>
            <pc:sldMk cId="0" sldId="259"/>
            <ac:spMk id="64" creationId="{00000000-0000-0000-0000-000000000000}"/>
          </ac:spMkLst>
        </pc:spChg>
      </pc:sldChg>
      <pc:sldChg chg="del">
        <pc:chgData name="Ansley, Carol (CCI-Atlanta)" userId="cbcdc21a-90c4-4b2f-81f7-da4165205229" providerId="ADAL" clId="{42F30167-E253-417D-A085-9522E2ECC99A}" dt="2022-07-12T00:06:14.026" v="758" actId="47"/>
        <pc:sldMkLst>
          <pc:docMk/>
          <pc:sldMk cId="3034394078" sldId="537"/>
        </pc:sldMkLst>
      </pc:sldChg>
      <pc:sldChg chg="del">
        <pc:chgData name="Ansley, Carol (CCI-Atlanta)" userId="cbcdc21a-90c4-4b2f-81f7-da4165205229" providerId="ADAL" clId="{42F30167-E253-417D-A085-9522E2ECC99A}" dt="2022-07-11T23:41:08.230" v="69" actId="47"/>
        <pc:sldMkLst>
          <pc:docMk/>
          <pc:sldMk cId="1968720319" sldId="2366"/>
        </pc:sldMkLst>
      </pc:sldChg>
      <pc:sldChg chg="modSp mod ord">
        <pc:chgData name="Ansley, Carol (CCI-Atlanta)" userId="cbcdc21a-90c4-4b2f-81f7-da4165205229" providerId="ADAL" clId="{42F30167-E253-417D-A085-9522E2ECC99A}" dt="2022-07-12T00:06:25.258" v="760"/>
        <pc:sldMkLst>
          <pc:docMk/>
          <pc:sldMk cId="1087111931" sldId="2370"/>
        </pc:sldMkLst>
        <pc:spChg chg="mod">
          <ac:chgData name="Ansley, Carol (CCI-Atlanta)" userId="cbcdc21a-90c4-4b2f-81f7-da4165205229" providerId="ADAL" clId="{42F30167-E253-417D-A085-9522E2ECC99A}" dt="2022-07-11T23:51:28.298" v="453" actId="20577"/>
          <ac:spMkLst>
            <pc:docMk/>
            <pc:sldMk cId="1087111931" sldId="2370"/>
            <ac:spMk id="2" creationId="{D7AC9A7B-E4BD-47DF-A610-0AD14673CDCC}"/>
          </ac:spMkLst>
        </pc:spChg>
        <pc:spChg chg="mod">
          <ac:chgData name="Ansley, Carol (CCI-Atlanta)" userId="cbcdc21a-90c4-4b2f-81f7-da4165205229" providerId="ADAL" clId="{42F30167-E253-417D-A085-9522E2ECC99A}" dt="2022-07-11T23:54:08.957" v="578" actId="400"/>
          <ac:spMkLst>
            <pc:docMk/>
            <pc:sldMk cId="1087111931" sldId="2370"/>
            <ac:spMk id="3" creationId="{8FB91F87-3D69-417B-BCE7-24765118FC2F}"/>
          </ac:spMkLst>
        </pc:spChg>
      </pc:sldChg>
      <pc:sldChg chg="modSp mod">
        <pc:chgData name="Ansley, Carol (CCI-Atlanta)" userId="cbcdc21a-90c4-4b2f-81f7-da4165205229" providerId="ADAL" clId="{42F30167-E253-417D-A085-9522E2ECC99A}" dt="2022-07-11T23:51:12.140" v="451" actId="13926"/>
        <pc:sldMkLst>
          <pc:docMk/>
          <pc:sldMk cId="2332662549" sldId="2373"/>
        </pc:sldMkLst>
        <pc:spChg chg="mod">
          <ac:chgData name="Ansley, Carol (CCI-Atlanta)" userId="cbcdc21a-90c4-4b2f-81f7-da4165205229" providerId="ADAL" clId="{42F30167-E253-417D-A085-9522E2ECC99A}" dt="2022-07-11T23:51:12.140" v="451" actId="13926"/>
          <ac:spMkLst>
            <pc:docMk/>
            <pc:sldMk cId="2332662549" sldId="2373"/>
            <ac:spMk id="4" creationId="{16685247-17BB-1747-8EE0-02714A250D97}"/>
          </ac:spMkLst>
        </pc:spChg>
      </pc:sldChg>
      <pc:sldChg chg="modSp mod">
        <pc:chgData name="Ansley, Carol (CCI-Atlanta)" userId="cbcdc21a-90c4-4b2f-81f7-da4165205229" providerId="ADAL" clId="{42F30167-E253-417D-A085-9522E2ECC99A}" dt="2022-07-12T00:09:12.728" v="939" actId="20577"/>
        <pc:sldMkLst>
          <pc:docMk/>
          <pc:sldMk cId="37899898" sldId="2376"/>
        </pc:sldMkLst>
        <pc:spChg chg="mod">
          <ac:chgData name="Ansley, Carol (CCI-Atlanta)" userId="cbcdc21a-90c4-4b2f-81f7-da4165205229" providerId="ADAL" clId="{42F30167-E253-417D-A085-9522E2ECC99A}" dt="2022-07-11T23:41:49.858" v="81" actId="20577"/>
          <ac:spMkLst>
            <pc:docMk/>
            <pc:sldMk cId="37899898" sldId="2376"/>
            <ac:spMk id="2" creationId="{F3220D77-4B90-B742-B74B-6BD78C0D50E7}"/>
          </ac:spMkLst>
        </pc:spChg>
        <pc:spChg chg="mod">
          <ac:chgData name="Ansley, Carol (CCI-Atlanta)" userId="cbcdc21a-90c4-4b2f-81f7-da4165205229" providerId="ADAL" clId="{42F30167-E253-417D-A085-9522E2ECC99A}" dt="2022-07-12T00:09:12.728" v="939" actId="20577"/>
          <ac:spMkLst>
            <pc:docMk/>
            <pc:sldMk cId="37899898" sldId="2376"/>
            <ac:spMk id="3" creationId="{D9119F4E-FC06-F646-87EB-EF12912A7052}"/>
          </ac:spMkLst>
        </pc:spChg>
      </pc:sldChg>
      <pc:sldChg chg="del">
        <pc:chgData name="Ansley, Carol (CCI-Atlanta)" userId="cbcdc21a-90c4-4b2f-81f7-da4165205229" providerId="ADAL" clId="{42F30167-E253-417D-A085-9522E2ECC99A}" dt="2022-07-11T23:58:15.558" v="669" actId="47"/>
        <pc:sldMkLst>
          <pc:docMk/>
          <pc:sldMk cId="3176072099" sldId="2377"/>
        </pc:sldMkLst>
      </pc:sldChg>
      <pc:sldChg chg="del">
        <pc:chgData name="Ansley, Carol (CCI-Atlanta)" userId="cbcdc21a-90c4-4b2f-81f7-da4165205229" providerId="ADAL" clId="{42F30167-E253-417D-A085-9522E2ECC99A}" dt="2022-07-11T23:58:15.558" v="669" actId="47"/>
        <pc:sldMkLst>
          <pc:docMk/>
          <pc:sldMk cId="2196205944" sldId="2378"/>
        </pc:sldMkLst>
      </pc:sldChg>
      <pc:sldChg chg="del">
        <pc:chgData name="Ansley, Carol (CCI-Atlanta)" userId="cbcdc21a-90c4-4b2f-81f7-da4165205229" providerId="ADAL" clId="{42F30167-E253-417D-A085-9522E2ECC99A}" dt="2022-07-11T23:58:15.558" v="669" actId="47"/>
        <pc:sldMkLst>
          <pc:docMk/>
          <pc:sldMk cId="1411554477" sldId="2379"/>
        </pc:sldMkLst>
      </pc:sldChg>
      <pc:sldChg chg="del">
        <pc:chgData name="Ansley, Carol (CCI-Atlanta)" userId="cbcdc21a-90c4-4b2f-81f7-da4165205229" providerId="ADAL" clId="{42F30167-E253-417D-A085-9522E2ECC99A}" dt="2022-07-11T23:58:15.558" v="669" actId="47"/>
        <pc:sldMkLst>
          <pc:docMk/>
          <pc:sldMk cId="1099804225" sldId="2380"/>
        </pc:sldMkLst>
      </pc:sldChg>
      <pc:sldChg chg="del">
        <pc:chgData name="Ansley, Carol (CCI-Atlanta)" userId="cbcdc21a-90c4-4b2f-81f7-da4165205229" providerId="ADAL" clId="{42F30167-E253-417D-A085-9522E2ECC99A}" dt="2022-07-11T23:58:15.558" v="669" actId="47"/>
        <pc:sldMkLst>
          <pc:docMk/>
          <pc:sldMk cId="3444832714" sldId="2381"/>
        </pc:sldMkLst>
      </pc:sldChg>
      <pc:sldChg chg="del">
        <pc:chgData name="Ansley, Carol (CCI-Atlanta)" userId="cbcdc21a-90c4-4b2f-81f7-da4165205229" providerId="ADAL" clId="{42F30167-E253-417D-A085-9522E2ECC99A}" dt="2022-07-11T23:58:15.558" v="669" actId="47"/>
        <pc:sldMkLst>
          <pc:docMk/>
          <pc:sldMk cId="234565440" sldId="2382"/>
        </pc:sldMkLst>
      </pc:sldChg>
      <pc:sldChg chg="del">
        <pc:chgData name="Ansley, Carol (CCI-Atlanta)" userId="cbcdc21a-90c4-4b2f-81f7-da4165205229" providerId="ADAL" clId="{42F30167-E253-417D-A085-9522E2ECC99A}" dt="2022-07-11T23:58:15.558" v="669" actId="47"/>
        <pc:sldMkLst>
          <pc:docMk/>
          <pc:sldMk cId="3417000897" sldId="2383"/>
        </pc:sldMkLst>
      </pc:sldChg>
      <pc:sldChg chg="del">
        <pc:chgData name="Ansley, Carol (CCI-Atlanta)" userId="cbcdc21a-90c4-4b2f-81f7-da4165205229" providerId="ADAL" clId="{42F30167-E253-417D-A085-9522E2ECC99A}" dt="2022-07-11T23:58:15.558" v="669" actId="47"/>
        <pc:sldMkLst>
          <pc:docMk/>
          <pc:sldMk cId="3633247581" sldId="2384"/>
        </pc:sldMkLst>
      </pc:sldChg>
      <pc:sldChg chg="del">
        <pc:chgData name="Ansley, Carol (CCI-Atlanta)" userId="cbcdc21a-90c4-4b2f-81f7-da4165205229" providerId="ADAL" clId="{42F30167-E253-417D-A085-9522E2ECC99A}" dt="2022-07-11T23:58:15.558" v="669" actId="47"/>
        <pc:sldMkLst>
          <pc:docMk/>
          <pc:sldMk cId="1649996358" sldId="2385"/>
        </pc:sldMkLst>
      </pc:sldChg>
      <pc:sldChg chg="del">
        <pc:chgData name="Ansley, Carol (CCI-Atlanta)" userId="cbcdc21a-90c4-4b2f-81f7-da4165205229" providerId="ADAL" clId="{42F30167-E253-417D-A085-9522E2ECC99A}" dt="2022-07-11T23:57:57.974" v="668" actId="47"/>
        <pc:sldMkLst>
          <pc:docMk/>
          <pc:sldMk cId="1807734808" sldId="2386"/>
        </pc:sldMkLst>
      </pc:sldChg>
      <pc:sldChg chg="del">
        <pc:chgData name="Ansley, Carol (CCI-Atlanta)" userId="cbcdc21a-90c4-4b2f-81f7-da4165205229" providerId="ADAL" clId="{42F30167-E253-417D-A085-9522E2ECC99A}" dt="2022-07-11T23:58:15.558" v="669" actId="47"/>
        <pc:sldMkLst>
          <pc:docMk/>
          <pc:sldMk cId="3844757953" sldId="2388"/>
        </pc:sldMkLst>
      </pc:sldChg>
      <pc:sldChg chg="del">
        <pc:chgData name="Ansley, Carol (CCI-Atlanta)" userId="cbcdc21a-90c4-4b2f-81f7-da4165205229" providerId="ADAL" clId="{42F30167-E253-417D-A085-9522E2ECC99A}" dt="2022-07-11T23:58:15.558" v="669" actId="47"/>
        <pc:sldMkLst>
          <pc:docMk/>
          <pc:sldMk cId="395996740" sldId="2389"/>
        </pc:sldMkLst>
      </pc:sldChg>
      <pc:sldChg chg="del">
        <pc:chgData name="Ansley, Carol (CCI-Atlanta)" userId="cbcdc21a-90c4-4b2f-81f7-da4165205229" providerId="ADAL" clId="{42F30167-E253-417D-A085-9522E2ECC99A}" dt="2022-07-11T23:58:15.558" v="669" actId="47"/>
        <pc:sldMkLst>
          <pc:docMk/>
          <pc:sldMk cId="2263007014" sldId="2390"/>
        </pc:sldMkLst>
      </pc:sldChg>
      <pc:sldChg chg="del">
        <pc:chgData name="Ansley, Carol (CCI-Atlanta)" userId="cbcdc21a-90c4-4b2f-81f7-da4165205229" providerId="ADAL" clId="{42F30167-E253-417D-A085-9522E2ECC99A}" dt="2022-07-11T23:54:18.230" v="579" actId="47"/>
        <pc:sldMkLst>
          <pc:docMk/>
          <pc:sldMk cId="710499314" sldId="2391"/>
        </pc:sldMkLst>
      </pc:sldChg>
      <pc:sldChg chg="del">
        <pc:chgData name="Ansley, Carol (CCI-Atlanta)" userId="cbcdc21a-90c4-4b2f-81f7-da4165205229" providerId="ADAL" clId="{42F30167-E253-417D-A085-9522E2ECC99A}" dt="2022-07-11T23:54:23.604" v="580" actId="47"/>
        <pc:sldMkLst>
          <pc:docMk/>
          <pc:sldMk cId="794002092" sldId="2392"/>
        </pc:sldMkLst>
      </pc:sldChg>
      <pc:sldChg chg="modSp add mod">
        <pc:chgData name="Ansley, Carol (CCI-Atlanta)" userId="cbcdc21a-90c4-4b2f-81f7-da4165205229" providerId="ADAL" clId="{42F30167-E253-417D-A085-9522E2ECC99A}" dt="2022-07-12T00:00:37.235" v="688" actId="404"/>
        <pc:sldMkLst>
          <pc:docMk/>
          <pc:sldMk cId="1117234723" sldId="2393"/>
        </pc:sldMkLst>
        <pc:spChg chg="mod">
          <ac:chgData name="Ansley, Carol (CCI-Atlanta)" userId="cbcdc21a-90c4-4b2f-81f7-da4165205229" providerId="ADAL" clId="{42F30167-E253-417D-A085-9522E2ECC99A}" dt="2022-07-11T23:59:24.652" v="673" actId="14100"/>
          <ac:spMkLst>
            <pc:docMk/>
            <pc:sldMk cId="1117234723" sldId="2393"/>
            <ac:spMk id="3" creationId="{A8C4C63E-FD4D-4D4B-8020-8808B3AF51F3}"/>
          </ac:spMkLst>
        </pc:spChg>
        <pc:graphicFrameChg chg="mod modGraphic">
          <ac:chgData name="Ansley, Carol (CCI-Atlanta)" userId="cbcdc21a-90c4-4b2f-81f7-da4165205229" providerId="ADAL" clId="{42F30167-E253-417D-A085-9522E2ECC99A}" dt="2022-07-12T00:00:37.235" v="688" actId="404"/>
          <ac:graphicFrameMkLst>
            <pc:docMk/>
            <pc:sldMk cId="1117234723" sldId="2393"/>
            <ac:graphicFrameMk id="5" creationId="{D4F879B3-5E68-4371-B756-F42D314CA67E}"/>
          </ac:graphicFrameMkLst>
        </pc:graphicFrameChg>
      </pc:sldChg>
      <pc:sldChg chg="del">
        <pc:chgData name="Ansley, Carol (CCI-Atlanta)" userId="cbcdc21a-90c4-4b2f-81f7-da4165205229" providerId="ADAL" clId="{42F30167-E253-417D-A085-9522E2ECC99A}" dt="2022-07-11T23:48:44.025" v="449" actId="47"/>
        <pc:sldMkLst>
          <pc:docMk/>
          <pc:sldMk cId="1177525452" sldId="2393"/>
        </pc:sldMkLst>
      </pc:sldChg>
      <pc:sldChg chg="del">
        <pc:chgData name="Ansley, Carol (CCI-Atlanta)" userId="cbcdc21a-90c4-4b2f-81f7-da4165205229" providerId="ADAL" clId="{42F30167-E253-417D-A085-9522E2ECC99A}" dt="2022-07-11T23:48:40.914" v="448" actId="47"/>
        <pc:sldMkLst>
          <pc:docMk/>
          <pc:sldMk cId="775445523" sldId="2394"/>
        </pc:sldMkLst>
      </pc:sldChg>
      <pc:sldChg chg="add">
        <pc:chgData name="Ansley, Carol (CCI-Atlanta)" userId="cbcdc21a-90c4-4b2f-81f7-da4165205229" providerId="ADAL" clId="{42F30167-E253-417D-A085-9522E2ECC99A}" dt="2022-07-11T23:49:39.171" v="450"/>
        <pc:sldMkLst>
          <pc:docMk/>
          <pc:sldMk cId="3795646459" sldId="2394"/>
        </pc:sldMkLst>
      </pc:sldChg>
      <pc:sldChg chg="del">
        <pc:chgData name="Ansley, Carol (CCI-Atlanta)" userId="cbcdc21a-90c4-4b2f-81f7-da4165205229" providerId="ADAL" clId="{42F30167-E253-417D-A085-9522E2ECC99A}" dt="2022-07-11T23:54:28.453" v="581" actId="47"/>
        <pc:sldMkLst>
          <pc:docMk/>
          <pc:sldMk cId="2217139466" sldId="2395"/>
        </pc:sldMkLst>
      </pc:sldChg>
      <pc:sldChg chg="modSp add del mod ord">
        <pc:chgData name="Ansley, Carol (CCI-Atlanta)" userId="cbcdc21a-90c4-4b2f-81f7-da4165205229" providerId="ADAL" clId="{42F30167-E253-417D-A085-9522E2ECC99A}" dt="2022-07-12T00:06:27.607" v="762"/>
        <pc:sldMkLst>
          <pc:docMk/>
          <pc:sldMk cId="2620536069" sldId="2396"/>
        </pc:sldMkLst>
        <pc:spChg chg="mod">
          <ac:chgData name="Ansley, Carol (CCI-Atlanta)" userId="cbcdc21a-90c4-4b2f-81f7-da4165205229" providerId="ADAL" clId="{42F30167-E253-417D-A085-9522E2ECC99A}" dt="2022-07-11T23:54:41.051" v="585" actId="20577"/>
          <ac:spMkLst>
            <pc:docMk/>
            <pc:sldMk cId="2620536069" sldId="2396"/>
            <ac:spMk id="2" creationId="{D7AC9A7B-E4BD-47DF-A610-0AD14673CDCC}"/>
          </ac:spMkLst>
        </pc:spChg>
        <pc:spChg chg="mod">
          <ac:chgData name="Ansley, Carol (CCI-Atlanta)" userId="cbcdc21a-90c4-4b2f-81f7-da4165205229" providerId="ADAL" clId="{42F30167-E253-417D-A085-9522E2ECC99A}" dt="2022-07-12T00:05:49.128" v="757" actId="20577"/>
          <ac:spMkLst>
            <pc:docMk/>
            <pc:sldMk cId="2620536069" sldId="2396"/>
            <ac:spMk id="3" creationId="{8FB91F87-3D69-417B-BCE7-24765118FC2F}"/>
          </ac:spMkLst>
        </pc:spChg>
      </pc:sldChg>
      <pc:sldChg chg="delSp modSp add mod">
        <pc:chgData name="Ansley, Carol (CCI-Atlanta)" userId="cbcdc21a-90c4-4b2f-81f7-da4165205229" providerId="ADAL" clId="{42F30167-E253-417D-A085-9522E2ECC99A}" dt="2022-07-11T23:41:27.469" v="74" actId="478"/>
        <pc:sldMkLst>
          <pc:docMk/>
          <pc:sldMk cId="2767039913" sldId="2397"/>
        </pc:sldMkLst>
        <pc:spChg chg="del">
          <ac:chgData name="Ansley, Carol (CCI-Atlanta)" userId="cbcdc21a-90c4-4b2f-81f7-da4165205229" providerId="ADAL" clId="{42F30167-E253-417D-A085-9522E2ECC99A}" dt="2022-07-11T23:41:15.738" v="70" actId="478"/>
          <ac:spMkLst>
            <pc:docMk/>
            <pc:sldMk cId="2767039913" sldId="2397"/>
            <ac:spMk id="4" creationId="{00000000-0000-0000-0000-000000000000}"/>
          </ac:spMkLst>
        </pc:spChg>
        <pc:spChg chg="del mod">
          <ac:chgData name="Ansley, Carol (CCI-Atlanta)" userId="cbcdc21a-90c4-4b2f-81f7-da4165205229" providerId="ADAL" clId="{42F30167-E253-417D-A085-9522E2ECC99A}" dt="2022-07-11T23:41:20.898" v="72" actId="478"/>
          <ac:spMkLst>
            <pc:docMk/>
            <pc:sldMk cId="2767039913" sldId="2397"/>
            <ac:spMk id="5" creationId="{00000000-0000-0000-0000-000000000000}"/>
          </ac:spMkLst>
        </pc:spChg>
        <pc:spChg chg="del mod">
          <ac:chgData name="Ansley, Carol (CCI-Atlanta)" userId="cbcdc21a-90c4-4b2f-81f7-da4165205229" providerId="ADAL" clId="{42F30167-E253-417D-A085-9522E2ECC99A}" dt="2022-07-11T23:41:27.469" v="74" actId="478"/>
          <ac:spMkLst>
            <pc:docMk/>
            <pc:sldMk cId="2767039913" sldId="2397"/>
            <ac:spMk id="6" creationId="{00000000-0000-0000-0000-000000000000}"/>
          </ac:spMkLst>
        </pc:spChg>
      </pc:sldChg>
      <pc:sldChg chg="add">
        <pc:chgData name="Ansley, Carol (CCI-Atlanta)" userId="cbcdc21a-90c4-4b2f-81f7-da4165205229" providerId="ADAL" clId="{42F30167-E253-417D-A085-9522E2ECC99A}" dt="2022-07-11T23:49:39.171" v="450"/>
        <pc:sldMkLst>
          <pc:docMk/>
          <pc:sldMk cId="1709815283" sldId="2398"/>
        </pc:sldMkLst>
      </pc:sldChg>
      <pc:sldChg chg="add">
        <pc:chgData name="Ansley, Carol (CCI-Atlanta)" userId="cbcdc21a-90c4-4b2f-81f7-da4165205229" providerId="ADAL" clId="{42F30167-E253-417D-A085-9522E2ECC99A}" dt="2022-07-11T23:49:39.171" v="450"/>
        <pc:sldMkLst>
          <pc:docMk/>
          <pc:sldMk cId="1484886272" sldId="2399"/>
        </pc:sldMkLst>
      </pc:sldChg>
      <pc:sldChg chg="add">
        <pc:chgData name="Ansley, Carol (CCI-Atlanta)" userId="cbcdc21a-90c4-4b2f-81f7-da4165205229" providerId="ADAL" clId="{42F30167-E253-417D-A085-9522E2ECC99A}" dt="2022-07-11T23:49:39.171" v="450"/>
        <pc:sldMkLst>
          <pc:docMk/>
          <pc:sldMk cId="875076031" sldId="2400"/>
        </pc:sldMkLst>
      </pc:sldChg>
      <pc:sldChg chg="add">
        <pc:chgData name="Ansley, Carol (CCI-Atlanta)" userId="cbcdc21a-90c4-4b2f-81f7-da4165205229" providerId="ADAL" clId="{42F30167-E253-417D-A085-9522E2ECC99A}" dt="2022-07-11T23:49:39.171" v="450"/>
        <pc:sldMkLst>
          <pc:docMk/>
          <pc:sldMk cId="1716298516" sldId="2401"/>
        </pc:sldMkLst>
      </pc:sldChg>
      <pc:sldChg chg="add">
        <pc:chgData name="Ansley, Carol (CCI-Atlanta)" userId="cbcdc21a-90c4-4b2f-81f7-da4165205229" providerId="ADAL" clId="{42F30167-E253-417D-A085-9522E2ECC99A}" dt="2022-07-11T23:49:39.171" v="450"/>
        <pc:sldMkLst>
          <pc:docMk/>
          <pc:sldMk cId="2006485164" sldId="2402"/>
        </pc:sldMkLst>
      </pc:sldChg>
      <pc:sldChg chg="add">
        <pc:chgData name="Ansley, Carol (CCI-Atlanta)" userId="cbcdc21a-90c4-4b2f-81f7-da4165205229" providerId="ADAL" clId="{42F30167-E253-417D-A085-9522E2ECC99A}" dt="2022-07-11T23:49:39.171" v="450"/>
        <pc:sldMkLst>
          <pc:docMk/>
          <pc:sldMk cId="545045222" sldId="2403"/>
        </pc:sldMkLst>
      </pc:sldChg>
      <pc:sldChg chg="add">
        <pc:chgData name="Ansley, Carol (CCI-Atlanta)" userId="cbcdc21a-90c4-4b2f-81f7-da4165205229" providerId="ADAL" clId="{42F30167-E253-417D-A085-9522E2ECC99A}" dt="2022-07-11T23:49:39.171" v="450"/>
        <pc:sldMkLst>
          <pc:docMk/>
          <pc:sldMk cId="1649825102" sldId="2404"/>
        </pc:sldMkLst>
      </pc:sldChg>
      <pc:sldChg chg="add">
        <pc:chgData name="Ansley, Carol (CCI-Atlanta)" userId="cbcdc21a-90c4-4b2f-81f7-da4165205229" providerId="ADAL" clId="{42F30167-E253-417D-A085-9522E2ECC99A}" dt="2022-07-11T23:49:39.171" v="450"/>
        <pc:sldMkLst>
          <pc:docMk/>
          <pc:sldMk cId="2374518579" sldId="2405"/>
        </pc:sldMkLst>
      </pc:sldChg>
      <pc:sldChg chg="add">
        <pc:chgData name="Ansley, Carol (CCI-Atlanta)" userId="cbcdc21a-90c4-4b2f-81f7-da4165205229" providerId="ADAL" clId="{42F30167-E253-417D-A085-9522E2ECC99A}" dt="2022-07-11T23:49:39.171" v="450"/>
        <pc:sldMkLst>
          <pc:docMk/>
          <pc:sldMk cId="363342355" sldId="2406"/>
        </pc:sldMkLst>
      </pc:sldChg>
      <pc:sldChg chg="add">
        <pc:chgData name="Ansley, Carol (CCI-Atlanta)" userId="cbcdc21a-90c4-4b2f-81f7-da4165205229" providerId="ADAL" clId="{42F30167-E253-417D-A085-9522E2ECC99A}" dt="2022-07-11T23:49:39.171" v="450"/>
        <pc:sldMkLst>
          <pc:docMk/>
          <pc:sldMk cId="349619350" sldId="2407"/>
        </pc:sldMkLst>
      </pc:sldChg>
      <pc:sldChg chg="add">
        <pc:chgData name="Ansley, Carol (CCI-Atlanta)" userId="cbcdc21a-90c4-4b2f-81f7-da4165205229" providerId="ADAL" clId="{42F30167-E253-417D-A085-9522E2ECC99A}" dt="2022-07-11T23:49:39.171" v="450"/>
        <pc:sldMkLst>
          <pc:docMk/>
          <pc:sldMk cId="340856200" sldId="2408"/>
        </pc:sldMkLst>
      </pc:sldChg>
      <pc:sldChg chg="modSp add mod">
        <pc:chgData name="Ansley, Carol (CCI-Atlanta)" userId="cbcdc21a-90c4-4b2f-81f7-da4165205229" providerId="ADAL" clId="{42F30167-E253-417D-A085-9522E2ECC99A}" dt="2022-07-12T00:02:38.979" v="706" actId="13926"/>
        <pc:sldMkLst>
          <pc:docMk/>
          <pc:sldMk cId="2844587613" sldId="2409"/>
        </pc:sldMkLst>
        <pc:spChg chg="mod">
          <ac:chgData name="Ansley, Carol (CCI-Atlanta)" userId="cbcdc21a-90c4-4b2f-81f7-da4165205229" providerId="ADAL" clId="{42F30167-E253-417D-A085-9522E2ECC99A}" dt="2022-07-12T00:00:53.070" v="689" actId="14100"/>
          <ac:spMkLst>
            <pc:docMk/>
            <pc:sldMk cId="2844587613" sldId="2409"/>
            <ac:spMk id="3" creationId="{A8C4C63E-FD4D-4D4B-8020-8808B3AF51F3}"/>
          </ac:spMkLst>
        </pc:spChg>
        <pc:graphicFrameChg chg="mod modGraphic">
          <ac:chgData name="Ansley, Carol (CCI-Atlanta)" userId="cbcdc21a-90c4-4b2f-81f7-da4165205229" providerId="ADAL" clId="{42F30167-E253-417D-A085-9522E2ECC99A}" dt="2022-07-12T00:02:38.979" v="706" actId="13926"/>
          <ac:graphicFrameMkLst>
            <pc:docMk/>
            <pc:sldMk cId="2844587613" sldId="2409"/>
            <ac:graphicFrameMk id="5" creationId="{D4F879B3-5E68-4371-B756-F42D314CA67E}"/>
          </ac:graphicFrameMkLst>
        </pc:graphicFrameChg>
      </pc:sldChg>
      <pc:sldMasterChg chg="modSp mod">
        <pc:chgData name="Ansley, Carol (CCI-Atlanta)" userId="cbcdc21a-90c4-4b2f-81f7-da4165205229" providerId="ADAL" clId="{42F30167-E253-417D-A085-9522E2ECC99A}" dt="2022-07-11T23:36:04.066" v="12" actId="20577"/>
        <pc:sldMasterMkLst>
          <pc:docMk/>
          <pc:sldMasterMk cId="0" sldId="2147483648"/>
        </pc:sldMasterMkLst>
        <pc:spChg chg="mod">
          <ac:chgData name="Ansley, Carol (CCI-Atlanta)" userId="cbcdc21a-90c4-4b2f-81f7-da4165205229" providerId="ADAL" clId="{42F30167-E253-417D-A085-9522E2ECC99A}" dt="2022-07-11T23:36:04.066" v="12" actId="20577"/>
          <ac:spMkLst>
            <pc:docMk/>
            <pc:sldMasterMk cId="0" sldId="2147483648"/>
            <ac:spMk id="2" creationId="{00000000-0000-0000-0000-000000000000}"/>
          </ac:spMkLst>
        </pc:spChg>
        <pc:spChg chg="mod">
          <ac:chgData name="Ansley, Carol (CCI-Atlanta)" userId="cbcdc21a-90c4-4b2f-81f7-da4165205229" providerId="ADAL" clId="{42F30167-E253-417D-A085-9522E2ECC99A}" dt="2022-07-11T23:35:59.905" v="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0848r0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2022-07-12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12,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minutes from May Interim and intervening teleconference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 cadence? Weekly or bi-weekly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 </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Presentation of 11/22-1021</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Requirement 16 (agreed upon June 1, 2022)</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the current Requirements document open items</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timeline update and options for proceeding (including how to resolve BPE-related requirements and how </a:t>
            </a:r>
            <a:r>
              <a:rPr lang="en-US" sz="1600" spc="-1">
                <a:latin typeface="Times New Roman" panose="02020603050405020304" pitchFamily="18" charset="0"/>
                <a:cs typeface="Times New Roman" panose="02020603050405020304" pitchFamily="18" charset="0"/>
                <a:sym typeface="Arial"/>
              </a:rPr>
              <a:t>to address use cases)</a:t>
            </a:r>
          </a:p>
          <a:p>
            <a:pPr marL="342900" lvl="5"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 Propose to cancel, unless additional content is proposed</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817370"/>
            <a:ext cx="7771680" cy="385166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68754622"/>
              </p:ext>
            </p:extLst>
          </p:nvPr>
        </p:nvGraphicFramePr>
        <p:xfrm>
          <a:off x="509336" y="2742214"/>
          <a:ext cx="8329862" cy="330425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38735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 </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Requirement</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Issue</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effectLst/>
                        </a:rPr>
                        <a:t>Status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Information</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98015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4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4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20851281"/>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4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9679148"/>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a:t>
                      </a:r>
                      <a:r>
                        <a:rPr lang="en-US" sz="1400" kern="1200" dirty="0">
                          <a:solidFill>
                            <a:srgbClr val="000000"/>
                          </a:solidFill>
                          <a:effectLst/>
                          <a:latin typeface="Times New Roman" panose="02020603050405020304" pitchFamily="18" charset="0"/>
                          <a:ea typeface="Times New Roman" panose="02020603050405020304" pitchFamily="18" charset="0"/>
                        </a:rPr>
                        <a:t> </a:t>
                      </a:r>
                      <a:r>
                        <a:rPr lang="en-US" sz="14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400" kern="1200" dirty="0">
                          <a:solidFill>
                            <a:srgbClr val="000000"/>
                          </a:solidFill>
                          <a:effectLst/>
                          <a:latin typeface="Times New Roman" panose="02020603050405020304" pitchFamily="18" charset="0"/>
                          <a:ea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463040"/>
            <a:ext cx="7771680" cy="420599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5659849"/>
              </p:ext>
            </p:extLst>
          </p:nvPr>
        </p:nvGraphicFramePr>
        <p:xfrm>
          <a:off x="344106" y="2170701"/>
          <a:ext cx="8329862" cy="409293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2456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38260905"/>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such that the BPE AP</a:t>
                      </a:r>
                      <a:r>
                        <a:rPr lang="en-US" sz="1400" strike="noStrike" kern="1200" dirty="0">
                          <a:solidFill>
                            <a:srgbClr val="000000"/>
                          </a:solidFill>
                          <a:effectLst/>
                          <a:highlight>
                            <a:srgbClr val="FFFF00"/>
                          </a:highlight>
                          <a:latin typeface="Times New Roman" panose="02020603050405020304" pitchFamily="18" charset="0"/>
                          <a:ea typeface="MS Gothic" panose="020B0609070205080204" pitchFamily="49" charset="-128"/>
                        </a:rPr>
                        <a:t> may exclude certain TBD elements when </a:t>
                      </a: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transmitting Beacon frames. </a:t>
                      </a:r>
                      <a:endPar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6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I2, I6</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Needs further discussion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b="1" dirty="0">
                          <a:solidFill>
                            <a:srgbClr val="000000"/>
                          </a:solidFill>
                          <a:effectLst/>
                          <a:highlight>
                            <a:srgbClr val="FFFF00"/>
                          </a:highlight>
                          <a:latin typeface="Times New Roman" panose="02020603050405020304" pitchFamily="18" charset="0"/>
                          <a:ea typeface="Times New Roman" panose="02020603050405020304" pitchFamily="18" charset="0"/>
                        </a:rPr>
                        <a:t>To be motioned – agreed by unanimous consent 6/1/2022</a:t>
                      </a:r>
                    </a:p>
                  </a:txBody>
                  <a:tcPr marL="68580" marR="68580" marT="0" marB="0" anchor="ctr"/>
                </a:tc>
                <a:extLst>
                  <a:ext uri="{0D108BD9-81ED-4DB2-BD59-A6C34878D82A}">
                    <a16:rowId xmlns:a16="http://schemas.microsoft.com/office/drawing/2014/main" val="429492032"/>
                  </a:ext>
                </a:extLst>
              </a:tr>
              <a:tr h="113156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97572983"/>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I2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9780037"/>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84458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361460"/>
          <a:ext cx="7896006" cy="391767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July Plenary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49619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340856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May 802.11 Electronic Interim: 11-22/801r0,</a:t>
            </a:r>
          </a:p>
          <a:p>
            <a:r>
              <a:rPr lang="en-US" dirty="0" err="1"/>
              <a:t>TGbi</a:t>
            </a:r>
            <a:r>
              <a:rPr lang="en-US" dirty="0"/>
              <a:t> Teleconferences: 11-22/836r0 (26 May), 11-22/837r0 (2 June ), 11-22/906r0 (16 June)</a:t>
            </a:r>
            <a:endParaRPr lang="en-US" dirty="0">
              <a:solidFill>
                <a:schemeClr val="bg1">
                  <a:lumMod val="50000"/>
                </a:schemeClr>
              </a:solidFill>
              <a:sym typeface="Arial"/>
            </a:endParaRPr>
          </a:p>
          <a:p>
            <a:endParaRPr lang="en-US" dirty="0"/>
          </a:p>
          <a:p>
            <a:r>
              <a:rPr lang="en-US" dirty="0"/>
              <a:t>Mover: </a:t>
            </a:r>
          </a:p>
          <a:p>
            <a:r>
              <a:rPr lang="en-US" dirty="0"/>
              <a:t>Second: </a:t>
            </a:r>
          </a:p>
          <a:p>
            <a:endParaRPr lang="en-US" dirty="0"/>
          </a:p>
          <a:p>
            <a:r>
              <a:rPr lang="en-US" strike="sngStrike" dirty="0">
                <a:solidFill>
                  <a:schemeClr val="tx1"/>
                </a:solidFill>
              </a:rPr>
              <a:t>Approved by unanimous consent</a:t>
            </a:r>
            <a:r>
              <a:rPr lang="en-US" dirty="0">
                <a:solidFill>
                  <a:schemeClr val="tx1"/>
                </a:solidFill>
              </a:rPr>
              <a: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 16 marked as “</a:t>
            </a:r>
            <a:r>
              <a:rPr lang="en-US" dirty="0">
                <a:latin typeface="Times New Roman" panose="02020603050405020304" pitchFamily="18" charset="0"/>
                <a:ea typeface="Times New Roman" panose="02020603050405020304" pitchFamily="18" charset="0"/>
              </a:rPr>
              <a:t>To be motioned –agreed by unanimous consent” in doc 22/0830r4. The requirement was agreed upon June 1, 2022. </a:t>
            </a:r>
            <a:endParaRPr lang="en-US" dirty="0">
              <a:solidFill>
                <a:schemeClr val="bg1">
                  <a:lumMod val="50000"/>
                </a:schemeClr>
              </a:solidFill>
              <a:sym typeface="Arial"/>
            </a:endParaRPr>
          </a:p>
          <a:p>
            <a:endParaRPr lang="en-US" dirty="0"/>
          </a:p>
          <a:p>
            <a:r>
              <a:rPr lang="en-US" dirty="0"/>
              <a:t>Mover: </a:t>
            </a:r>
          </a:p>
          <a:p>
            <a:r>
              <a:rPr lang="en-US" dirty="0"/>
              <a:t>Second:</a:t>
            </a:r>
          </a:p>
          <a:p>
            <a:r>
              <a:rPr lang="en-US" dirty="0" err="1"/>
              <a:t>xY</a:t>
            </a:r>
            <a:r>
              <a:rPr lang="en-US" dirty="0"/>
              <a:t>, x N, x A, xx no voting</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highlight>
                  <a:srgbClr val="FFFF00"/>
                </a:highlight>
              </a:rPr>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July 12,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767039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13344</TotalTime>
  <Words>5878</Words>
  <Application>Microsoft Office PowerPoint</Application>
  <PresentationFormat>On-screen Show (4:3)</PresentationFormat>
  <Paragraphs>780</Paragraphs>
  <Slides>36</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July 802.11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12,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Motion # 15</vt:lpstr>
      <vt:lpstr>Motion # 16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214</cp:revision>
  <dcterms:modified xsi:type="dcterms:W3CDTF">2022-07-12T00:09:24Z</dcterms:modified>
</cp:coreProperties>
</file>