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332" r:id="rId3"/>
    <p:sldId id="395" r:id="rId4"/>
    <p:sldId id="2375" r:id="rId5"/>
    <p:sldId id="2366" r:id="rId6"/>
    <p:sldId id="2377" r:id="rId7"/>
    <p:sldId id="261" r:id="rId8"/>
    <p:sldId id="262" r:id="rId9"/>
    <p:sldId id="263" r:id="rId10"/>
    <p:sldId id="283" r:id="rId11"/>
    <p:sldId id="284" r:id="rId12"/>
    <p:sldId id="287" r:id="rId13"/>
    <p:sldId id="288" r:id="rId14"/>
    <p:sldId id="289" r:id="rId15"/>
    <p:sldId id="2378" r:id="rId16"/>
    <p:sldId id="2379" r:id="rId17"/>
    <p:sldId id="2380" r:id="rId18"/>
    <p:sldId id="2381" r:id="rId19"/>
    <p:sldId id="2382" r:id="rId20"/>
    <p:sldId id="2383" r:id="rId21"/>
    <p:sldId id="2384" r:id="rId22"/>
    <p:sldId id="2385" r:id="rId23"/>
    <p:sldId id="279"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707EB2-9378-45B8-AAFB-78DF36DE9641}" v="10" dt="2022-07-11T12:55:58.63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64" d="100"/>
          <a:sy n="64" d="100"/>
        </p:scale>
        <p:origin x="556" y="5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5/10/relationships/revisionInfo" Target="revisionInfo.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Xiaofei Wang" userId="6e1836d3-2ed9-4ae5-8700-9029b71c19c7" providerId="ADAL" clId="{5B707EB2-9378-45B8-AAFB-78DF36DE9641}"/>
    <pc:docChg chg="undo custSel addSld delSld modSld sldOrd modMainMaster">
      <pc:chgData name="Xiaofei Wang" userId="6e1836d3-2ed9-4ae5-8700-9029b71c19c7" providerId="ADAL" clId="{5B707EB2-9378-45B8-AAFB-78DF36DE9641}" dt="2022-07-11T12:56:59.457" v="107" actId="47"/>
      <pc:docMkLst>
        <pc:docMk/>
      </pc:docMkLst>
      <pc:sldChg chg="modSp">
        <pc:chgData name="Xiaofei Wang" userId="6e1836d3-2ed9-4ae5-8700-9029b71c19c7" providerId="ADAL" clId="{5B707EB2-9378-45B8-AAFB-78DF36DE9641}" dt="2022-07-11T12:40:07.893" v="36"/>
        <pc:sldMkLst>
          <pc:docMk/>
          <pc:sldMk cId="0" sldId="256"/>
        </pc:sldMkLst>
        <pc:spChg chg="mod">
          <ac:chgData name="Xiaofei Wang" userId="6e1836d3-2ed9-4ae5-8700-9029b71c19c7" providerId="ADAL" clId="{5B707EB2-9378-45B8-AAFB-78DF36DE9641}" dt="2022-07-11T12:40:07.893" v="36"/>
          <ac:spMkLst>
            <pc:docMk/>
            <pc:sldMk cId="0" sldId="256"/>
            <ac:spMk id="7" creationId="{00000000-0000-0000-0000-000000000000}"/>
          </ac:spMkLst>
        </pc:spChg>
      </pc:sldChg>
      <pc:sldChg chg="modSp">
        <pc:chgData name="Xiaofei Wang" userId="6e1836d3-2ed9-4ae5-8700-9029b71c19c7" providerId="ADAL" clId="{5B707EB2-9378-45B8-AAFB-78DF36DE9641}" dt="2022-07-11T12:40:07.893" v="36"/>
        <pc:sldMkLst>
          <pc:docMk/>
          <pc:sldMk cId="2280172366" sldId="261"/>
        </pc:sldMkLst>
        <pc:spChg chg="mod">
          <ac:chgData name="Xiaofei Wang" userId="6e1836d3-2ed9-4ae5-8700-9029b71c19c7" providerId="ADAL" clId="{5B707EB2-9378-45B8-AAFB-78DF36DE9641}" dt="2022-07-11T12:30:23.957" v="4"/>
          <ac:spMkLst>
            <pc:docMk/>
            <pc:sldMk cId="2280172366" sldId="261"/>
            <ac:spMk id="2" creationId="{00000000-0000-0000-0000-000000000000}"/>
          </ac:spMkLst>
        </pc:spChg>
        <pc:spChg chg="mod">
          <ac:chgData name="Xiaofei Wang" userId="6e1836d3-2ed9-4ae5-8700-9029b71c19c7" providerId="ADAL" clId="{5B707EB2-9378-45B8-AAFB-78DF36DE9641}" dt="2022-07-11T12:40:07.893" v="36"/>
          <ac:spMkLst>
            <pc:docMk/>
            <pc:sldMk cId="2280172366" sldId="261"/>
            <ac:spMk id="3" creationId="{00000000-0000-0000-0000-000000000000}"/>
          </ac:spMkLst>
        </pc:spChg>
      </pc:sldChg>
      <pc:sldChg chg="modSp">
        <pc:chgData name="Xiaofei Wang" userId="6e1836d3-2ed9-4ae5-8700-9029b71c19c7" providerId="ADAL" clId="{5B707EB2-9378-45B8-AAFB-78DF36DE9641}" dt="2022-07-11T12:40:07.893" v="36"/>
        <pc:sldMkLst>
          <pc:docMk/>
          <pc:sldMk cId="1295285405" sldId="262"/>
        </pc:sldMkLst>
        <pc:spChg chg="mod">
          <ac:chgData name="Xiaofei Wang" userId="6e1836d3-2ed9-4ae5-8700-9029b71c19c7" providerId="ADAL" clId="{5B707EB2-9378-45B8-AAFB-78DF36DE9641}" dt="2022-07-11T12:30:23.957" v="4"/>
          <ac:spMkLst>
            <pc:docMk/>
            <pc:sldMk cId="1295285405" sldId="262"/>
            <ac:spMk id="2" creationId="{00000000-0000-0000-0000-000000000000}"/>
          </ac:spMkLst>
        </pc:spChg>
        <pc:spChg chg="mod">
          <ac:chgData name="Xiaofei Wang" userId="6e1836d3-2ed9-4ae5-8700-9029b71c19c7" providerId="ADAL" clId="{5B707EB2-9378-45B8-AAFB-78DF36DE9641}" dt="2022-07-11T12:40:07.893" v="36"/>
          <ac:spMkLst>
            <pc:docMk/>
            <pc:sldMk cId="1295285405" sldId="262"/>
            <ac:spMk id="3" creationId="{00000000-0000-0000-0000-000000000000}"/>
          </ac:spMkLst>
        </pc:spChg>
      </pc:sldChg>
      <pc:sldChg chg="modSp">
        <pc:chgData name="Xiaofei Wang" userId="6e1836d3-2ed9-4ae5-8700-9029b71c19c7" providerId="ADAL" clId="{5B707EB2-9378-45B8-AAFB-78DF36DE9641}" dt="2022-07-11T12:40:07.893" v="36"/>
        <pc:sldMkLst>
          <pc:docMk/>
          <pc:sldMk cId="2090664063" sldId="263"/>
        </pc:sldMkLst>
        <pc:spChg chg="mod">
          <ac:chgData name="Xiaofei Wang" userId="6e1836d3-2ed9-4ae5-8700-9029b71c19c7" providerId="ADAL" clId="{5B707EB2-9378-45B8-AAFB-78DF36DE9641}" dt="2022-07-11T12:30:23.957" v="4"/>
          <ac:spMkLst>
            <pc:docMk/>
            <pc:sldMk cId="2090664063" sldId="263"/>
            <ac:spMk id="2" creationId="{00000000-0000-0000-0000-000000000000}"/>
          </ac:spMkLst>
        </pc:spChg>
        <pc:spChg chg="mod">
          <ac:chgData name="Xiaofei Wang" userId="6e1836d3-2ed9-4ae5-8700-9029b71c19c7" providerId="ADAL" clId="{5B707EB2-9378-45B8-AAFB-78DF36DE9641}" dt="2022-07-11T12:40:07.893" v="36"/>
          <ac:spMkLst>
            <pc:docMk/>
            <pc:sldMk cId="2090664063" sldId="263"/>
            <ac:spMk id="3" creationId="{00000000-0000-0000-0000-000000000000}"/>
          </ac:spMkLst>
        </pc:spChg>
      </pc:sldChg>
      <pc:sldChg chg="modSp">
        <pc:chgData name="Xiaofei Wang" userId="6e1836d3-2ed9-4ae5-8700-9029b71c19c7" providerId="ADAL" clId="{5B707EB2-9378-45B8-AAFB-78DF36DE9641}" dt="2022-07-11T12:40:07.893" v="36"/>
        <pc:sldMkLst>
          <pc:docMk/>
          <pc:sldMk cId="3900562944" sldId="279"/>
        </pc:sldMkLst>
        <pc:spChg chg="mod">
          <ac:chgData name="Xiaofei Wang" userId="6e1836d3-2ed9-4ae5-8700-9029b71c19c7" providerId="ADAL" clId="{5B707EB2-9378-45B8-AAFB-78DF36DE9641}" dt="2022-07-11T12:30:23.957" v="4"/>
          <ac:spMkLst>
            <pc:docMk/>
            <pc:sldMk cId="3900562944" sldId="279"/>
            <ac:spMk id="3" creationId="{00000000-0000-0000-0000-000000000000}"/>
          </ac:spMkLst>
        </pc:spChg>
        <pc:spChg chg="mod">
          <ac:chgData name="Xiaofei Wang" userId="6e1836d3-2ed9-4ae5-8700-9029b71c19c7" providerId="ADAL" clId="{5B707EB2-9378-45B8-AAFB-78DF36DE9641}" dt="2022-07-11T12:30:23.957" v="4"/>
          <ac:spMkLst>
            <pc:docMk/>
            <pc:sldMk cId="3900562944" sldId="279"/>
            <ac:spMk id="4" creationId="{00000000-0000-0000-0000-000000000000}"/>
          </ac:spMkLst>
        </pc:spChg>
        <pc:spChg chg="mod">
          <ac:chgData name="Xiaofei Wang" userId="6e1836d3-2ed9-4ae5-8700-9029b71c19c7" providerId="ADAL" clId="{5B707EB2-9378-45B8-AAFB-78DF36DE9641}" dt="2022-07-11T12:40:07.893" v="36"/>
          <ac:spMkLst>
            <pc:docMk/>
            <pc:sldMk cId="3900562944" sldId="279"/>
            <ac:spMk id="5" creationId="{00000000-0000-0000-0000-000000000000}"/>
          </ac:spMkLst>
        </pc:spChg>
      </pc:sldChg>
      <pc:sldChg chg="modSp">
        <pc:chgData name="Xiaofei Wang" userId="6e1836d3-2ed9-4ae5-8700-9029b71c19c7" providerId="ADAL" clId="{5B707EB2-9378-45B8-AAFB-78DF36DE9641}" dt="2022-07-11T12:40:07.893" v="36"/>
        <pc:sldMkLst>
          <pc:docMk/>
          <pc:sldMk cId="3464650041" sldId="283"/>
        </pc:sldMkLst>
        <pc:spChg chg="mod">
          <ac:chgData name="Xiaofei Wang" userId="6e1836d3-2ed9-4ae5-8700-9029b71c19c7" providerId="ADAL" clId="{5B707EB2-9378-45B8-AAFB-78DF36DE9641}" dt="2022-07-11T12:30:23.957" v="4"/>
          <ac:spMkLst>
            <pc:docMk/>
            <pc:sldMk cId="3464650041" sldId="283"/>
            <ac:spMk id="5" creationId="{00000000-0000-0000-0000-000000000000}"/>
          </ac:spMkLst>
        </pc:spChg>
        <pc:spChg chg="mod">
          <ac:chgData name="Xiaofei Wang" userId="6e1836d3-2ed9-4ae5-8700-9029b71c19c7" providerId="ADAL" clId="{5B707EB2-9378-45B8-AAFB-78DF36DE9641}" dt="2022-07-11T12:40:07.893" v="36"/>
          <ac:spMkLst>
            <pc:docMk/>
            <pc:sldMk cId="3464650041" sldId="283"/>
            <ac:spMk id="6" creationId="{00000000-0000-0000-0000-000000000000}"/>
          </ac:spMkLst>
        </pc:spChg>
      </pc:sldChg>
      <pc:sldChg chg="modSp">
        <pc:chgData name="Xiaofei Wang" userId="6e1836d3-2ed9-4ae5-8700-9029b71c19c7" providerId="ADAL" clId="{5B707EB2-9378-45B8-AAFB-78DF36DE9641}" dt="2022-07-11T12:40:07.893" v="36"/>
        <pc:sldMkLst>
          <pc:docMk/>
          <pc:sldMk cId="13117183" sldId="284"/>
        </pc:sldMkLst>
        <pc:spChg chg="mod">
          <ac:chgData name="Xiaofei Wang" userId="6e1836d3-2ed9-4ae5-8700-9029b71c19c7" providerId="ADAL" clId="{5B707EB2-9378-45B8-AAFB-78DF36DE9641}" dt="2022-07-11T12:30:23.957" v="4"/>
          <ac:spMkLst>
            <pc:docMk/>
            <pc:sldMk cId="13117183" sldId="284"/>
            <ac:spMk id="5" creationId="{00000000-0000-0000-0000-000000000000}"/>
          </ac:spMkLst>
        </pc:spChg>
        <pc:spChg chg="mod">
          <ac:chgData name="Xiaofei Wang" userId="6e1836d3-2ed9-4ae5-8700-9029b71c19c7" providerId="ADAL" clId="{5B707EB2-9378-45B8-AAFB-78DF36DE9641}" dt="2022-07-11T12:40:07.893" v="36"/>
          <ac:spMkLst>
            <pc:docMk/>
            <pc:sldMk cId="13117183" sldId="284"/>
            <ac:spMk id="6" creationId="{00000000-0000-0000-0000-000000000000}"/>
          </ac:spMkLst>
        </pc:spChg>
      </pc:sldChg>
      <pc:sldChg chg="modSp">
        <pc:chgData name="Xiaofei Wang" userId="6e1836d3-2ed9-4ae5-8700-9029b71c19c7" providerId="ADAL" clId="{5B707EB2-9378-45B8-AAFB-78DF36DE9641}" dt="2022-07-11T12:40:07.893" v="36"/>
        <pc:sldMkLst>
          <pc:docMk/>
          <pc:sldMk cId="193308393" sldId="287"/>
        </pc:sldMkLst>
        <pc:spChg chg="mod">
          <ac:chgData name="Xiaofei Wang" userId="6e1836d3-2ed9-4ae5-8700-9029b71c19c7" providerId="ADAL" clId="{5B707EB2-9378-45B8-AAFB-78DF36DE9641}" dt="2022-07-11T12:40:07.893" v="36"/>
          <ac:spMkLst>
            <pc:docMk/>
            <pc:sldMk cId="193308393" sldId="287"/>
            <ac:spMk id="5" creationId="{00000000-0000-0000-0000-000000000000}"/>
          </ac:spMkLst>
        </pc:spChg>
        <pc:spChg chg="mod">
          <ac:chgData name="Xiaofei Wang" userId="6e1836d3-2ed9-4ae5-8700-9029b71c19c7" providerId="ADAL" clId="{5B707EB2-9378-45B8-AAFB-78DF36DE9641}" dt="2022-07-11T12:30:23.957" v="4"/>
          <ac:spMkLst>
            <pc:docMk/>
            <pc:sldMk cId="193308393" sldId="287"/>
            <ac:spMk id="6" creationId="{00000000-0000-0000-0000-000000000000}"/>
          </ac:spMkLst>
        </pc:spChg>
      </pc:sldChg>
      <pc:sldChg chg="modSp">
        <pc:chgData name="Xiaofei Wang" userId="6e1836d3-2ed9-4ae5-8700-9029b71c19c7" providerId="ADAL" clId="{5B707EB2-9378-45B8-AAFB-78DF36DE9641}" dt="2022-07-11T12:40:07.893" v="36"/>
        <pc:sldMkLst>
          <pc:docMk/>
          <pc:sldMk cId="1343705863" sldId="288"/>
        </pc:sldMkLst>
        <pc:spChg chg="mod">
          <ac:chgData name="Xiaofei Wang" userId="6e1836d3-2ed9-4ae5-8700-9029b71c19c7" providerId="ADAL" clId="{5B707EB2-9378-45B8-AAFB-78DF36DE9641}" dt="2022-07-11T12:40:07.893" v="36"/>
          <ac:spMkLst>
            <pc:docMk/>
            <pc:sldMk cId="1343705863" sldId="288"/>
            <ac:spMk id="5" creationId="{00000000-0000-0000-0000-000000000000}"/>
          </ac:spMkLst>
        </pc:spChg>
        <pc:spChg chg="mod">
          <ac:chgData name="Xiaofei Wang" userId="6e1836d3-2ed9-4ae5-8700-9029b71c19c7" providerId="ADAL" clId="{5B707EB2-9378-45B8-AAFB-78DF36DE9641}" dt="2022-07-11T12:30:23.957" v="4"/>
          <ac:spMkLst>
            <pc:docMk/>
            <pc:sldMk cId="1343705863" sldId="288"/>
            <ac:spMk id="6" creationId="{00000000-0000-0000-0000-000000000000}"/>
          </ac:spMkLst>
        </pc:spChg>
      </pc:sldChg>
      <pc:sldChg chg="modSp">
        <pc:chgData name="Xiaofei Wang" userId="6e1836d3-2ed9-4ae5-8700-9029b71c19c7" providerId="ADAL" clId="{5B707EB2-9378-45B8-AAFB-78DF36DE9641}" dt="2022-07-11T12:40:07.893" v="36"/>
        <pc:sldMkLst>
          <pc:docMk/>
          <pc:sldMk cId="969542746" sldId="289"/>
        </pc:sldMkLst>
        <pc:spChg chg="mod">
          <ac:chgData name="Xiaofei Wang" userId="6e1836d3-2ed9-4ae5-8700-9029b71c19c7" providerId="ADAL" clId="{5B707EB2-9378-45B8-AAFB-78DF36DE9641}" dt="2022-07-11T12:40:07.893" v="36"/>
          <ac:spMkLst>
            <pc:docMk/>
            <pc:sldMk cId="969542746" sldId="289"/>
            <ac:spMk id="5" creationId="{00000000-0000-0000-0000-000000000000}"/>
          </ac:spMkLst>
        </pc:spChg>
        <pc:spChg chg="mod">
          <ac:chgData name="Xiaofei Wang" userId="6e1836d3-2ed9-4ae5-8700-9029b71c19c7" providerId="ADAL" clId="{5B707EB2-9378-45B8-AAFB-78DF36DE9641}" dt="2022-07-11T12:30:23.957" v="4"/>
          <ac:spMkLst>
            <pc:docMk/>
            <pc:sldMk cId="969542746" sldId="289"/>
            <ac:spMk id="6" creationId="{00000000-0000-0000-0000-000000000000}"/>
          </ac:spMkLst>
        </pc:spChg>
      </pc:sldChg>
      <pc:sldChg chg="addSp delSp modSp del mod modNotes">
        <pc:chgData name="Xiaofei Wang" userId="6e1836d3-2ed9-4ae5-8700-9029b71c19c7" providerId="ADAL" clId="{5B707EB2-9378-45B8-AAFB-78DF36DE9641}" dt="2022-07-11T12:51:36.404" v="50" actId="47"/>
        <pc:sldMkLst>
          <pc:docMk/>
          <pc:sldMk cId="0" sldId="328"/>
        </pc:sldMkLst>
        <pc:spChg chg="add del">
          <ac:chgData name="Xiaofei Wang" userId="6e1836d3-2ed9-4ae5-8700-9029b71c19c7" providerId="ADAL" clId="{5B707EB2-9378-45B8-AAFB-78DF36DE9641}" dt="2022-07-11T12:40:56.948" v="42" actId="22"/>
          <ac:spMkLst>
            <pc:docMk/>
            <pc:sldMk cId="0" sldId="328"/>
            <ac:spMk id="5" creationId="{48152FE4-8562-9E99-6579-D1305AA650B7}"/>
          </ac:spMkLst>
        </pc:spChg>
        <pc:spChg chg="mod">
          <ac:chgData name="Xiaofei Wang" userId="6e1836d3-2ed9-4ae5-8700-9029b71c19c7" providerId="ADAL" clId="{5B707EB2-9378-45B8-AAFB-78DF36DE9641}" dt="2022-07-11T12:40:51.078" v="40" actId="1076"/>
          <ac:spMkLst>
            <pc:docMk/>
            <pc:sldMk cId="0" sldId="328"/>
            <ac:spMk id="23554" creationId="{00000000-0000-0000-0000-000000000000}"/>
          </ac:spMkLst>
        </pc:spChg>
        <pc:spChg chg="mod">
          <ac:chgData name="Xiaofei Wang" userId="6e1836d3-2ed9-4ae5-8700-9029b71c19c7" providerId="ADAL" clId="{5B707EB2-9378-45B8-AAFB-78DF36DE9641}" dt="2022-07-11T12:51:07.262" v="44" actId="21"/>
          <ac:spMkLst>
            <pc:docMk/>
            <pc:sldMk cId="0" sldId="328"/>
            <ac:spMk id="23555" creationId="{00000000-0000-0000-0000-000000000000}"/>
          </ac:spMkLst>
        </pc:spChg>
      </pc:sldChg>
      <pc:sldChg chg="modSp del">
        <pc:chgData name="Xiaofei Wang" userId="6e1836d3-2ed9-4ae5-8700-9029b71c19c7" providerId="ADAL" clId="{5B707EB2-9378-45B8-AAFB-78DF36DE9641}" dt="2022-07-11T12:56:59.457" v="107" actId="47"/>
        <pc:sldMkLst>
          <pc:docMk/>
          <pc:sldMk cId="3476794812" sldId="360"/>
        </pc:sldMkLst>
        <pc:spChg chg="mod">
          <ac:chgData name="Xiaofei Wang" userId="6e1836d3-2ed9-4ae5-8700-9029b71c19c7" providerId="ADAL" clId="{5B707EB2-9378-45B8-AAFB-78DF36DE9641}" dt="2022-07-11T12:40:18.787" v="37"/>
          <ac:spMkLst>
            <pc:docMk/>
            <pc:sldMk cId="3476794812" sldId="360"/>
            <ac:spMk id="50179" creationId="{00000000-0000-0000-0000-000000000000}"/>
          </ac:spMkLst>
        </pc:spChg>
      </pc:sldChg>
      <pc:sldChg chg="modSp mod">
        <pc:chgData name="Xiaofei Wang" userId="6e1836d3-2ed9-4ae5-8700-9029b71c19c7" providerId="ADAL" clId="{5B707EB2-9378-45B8-AAFB-78DF36DE9641}" dt="2022-07-11T12:30:23.957" v="4"/>
        <pc:sldMkLst>
          <pc:docMk/>
          <pc:sldMk cId="0" sldId="395"/>
        </pc:sldMkLst>
        <pc:spChg chg="mod">
          <ac:chgData name="Xiaofei Wang" userId="6e1836d3-2ed9-4ae5-8700-9029b71c19c7" providerId="ADAL" clId="{5B707EB2-9378-45B8-AAFB-78DF36DE9641}" dt="2022-07-11T12:30:23.957" v="4"/>
          <ac:spMkLst>
            <pc:docMk/>
            <pc:sldMk cId="0" sldId="395"/>
            <ac:spMk id="19462" creationId="{B8004815-DEEF-4991-9863-C4D400CADE6E}"/>
          </ac:spMkLst>
        </pc:spChg>
        <pc:spChg chg="mod">
          <ac:chgData name="Xiaofei Wang" userId="6e1836d3-2ed9-4ae5-8700-9029b71c19c7" providerId="ADAL" clId="{5B707EB2-9378-45B8-AAFB-78DF36DE9641}" dt="2022-07-10T23:14:30.776" v="3" actId="20577"/>
          <ac:spMkLst>
            <pc:docMk/>
            <pc:sldMk cId="0" sldId="395"/>
            <ac:spMk id="19463" creationId="{014A845C-CDC6-4811-8948-EAB07A9434A5}"/>
          </ac:spMkLst>
        </pc:spChg>
      </pc:sldChg>
      <pc:sldChg chg="del">
        <pc:chgData name="Xiaofei Wang" userId="6e1836d3-2ed9-4ae5-8700-9029b71c19c7" providerId="ADAL" clId="{5B707EB2-9378-45B8-AAFB-78DF36DE9641}" dt="2022-07-11T12:51:29.009" v="48" actId="47"/>
        <pc:sldMkLst>
          <pc:docMk/>
          <pc:sldMk cId="1595470572" sldId="2367"/>
        </pc:sldMkLst>
      </pc:sldChg>
      <pc:sldChg chg="del">
        <pc:chgData name="Xiaofei Wang" userId="6e1836d3-2ed9-4ae5-8700-9029b71c19c7" providerId="ADAL" clId="{5B707EB2-9378-45B8-AAFB-78DF36DE9641}" dt="2022-07-11T12:51:30.847" v="49" actId="47"/>
        <pc:sldMkLst>
          <pc:docMk/>
          <pc:sldMk cId="2077861926" sldId="2368"/>
        </pc:sldMkLst>
      </pc:sldChg>
      <pc:sldChg chg="del">
        <pc:chgData name="Xiaofei Wang" userId="6e1836d3-2ed9-4ae5-8700-9029b71c19c7" providerId="ADAL" clId="{5B707EB2-9378-45B8-AAFB-78DF36DE9641}" dt="2022-07-11T12:53:58.600" v="78" actId="47"/>
        <pc:sldMkLst>
          <pc:docMk/>
          <pc:sldMk cId="496061284" sldId="2369"/>
        </pc:sldMkLst>
      </pc:sldChg>
      <pc:sldChg chg="modSp del">
        <pc:chgData name="Xiaofei Wang" userId="6e1836d3-2ed9-4ae5-8700-9029b71c19c7" providerId="ADAL" clId="{5B707EB2-9378-45B8-AAFB-78DF36DE9641}" dt="2022-07-11T12:54:12.641" v="80" actId="47"/>
        <pc:sldMkLst>
          <pc:docMk/>
          <pc:sldMk cId="3895401198" sldId="2370"/>
        </pc:sldMkLst>
        <pc:spChg chg="mod">
          <ac:chgData name="Xiaofei Wang" userId="6e1836d3-2ed9-4ae5-8700-9029b71c19c7" providerId="ADAL" clId="{5B707EB2-9378-45B8-AAFB-78DF36DE9641}" dt="2022-07-11T12:40:18.787" v="37"/>
          <ac:spMkLst>
            <pc:docMk/>
            <pc:sldMk cId="3895401198" sldId="2370"/>
            <ac:spMk id="50179" creationId="{00000000-0000-0000-0000-000000000000}"/>
          </ac:spMkLst>
        </pc:spChg>
      </pc:sldChg>
      <pc:sldChg chg="modSp del mod">
        <pc:chgData name="Xiaofei Wang" userId="6e1836d3-2ed9-4ae5-8700-9029b71c19c7" providerId="ADAL" clId="{5B707EB2-9378-45B8-AAFB-78DF36DE9641}" dt="2022-07-11T12:55:07.118" v="92" actId="47"/>
        <pc:sldMkLst>
          <pc:docMk/>
          <pc:sldMk cId="874067739" sldId="2371"/>
        </pc:sldMkLst>
        <pc:spChg chg="mod">
          <ac:chgData name="Xiaofei Wang" userId="6e1836d3-2ed9-4ae5-8700-9029b71c19c7" providerId="ADAL" clId="{5B707EB2-9378-45B8-AAFB-78DF36DE9641}" dt="2022-07-11T12:54:26.615" v="81" actId="1076"/>
          <ac:spMkLst>
            <pc:docMk/>
            <pc:sldMk cId="874067739" sldId="2371"/>
            <ac:spMk id="7" creationId="{00000000-0000-0000-0000-000000000000}"/>
          </ac:spMkLst>
        </pc:spChg>
      </pc:sldChg>
      <pc:sldChg chg="modSp del mod">
        <pc:chgData name="Xiaofei Wang" userId="6e1836d3-2ed9-4ae5-8700-9029b71c19c7" providerId="ADAL" clId="{5B707EB2-9378-45B8-AAFB-78DF36DE9641}" dt="2022-07-11T12:52:54.464" v="66" actId="47"/>
        <pc:sldMkLst>
          <pc:docMk/>
          <pc:sldMk cId="843347565" sldId="2372"/>
        </pc:sldMkLst>
        <pc:spChg chg="mod">
          <ac:chgData name="Xiaofei Wang" userId="6e1836d3-2ed9-4ae5-8700-9029b71c19c7" providerId="ADAL" clId="{5B707EB2-9378-45B8-AAFB-78DF36DE9641}" dt="2022-07-11T12:52:35.783" v="63" actId="21"/>
          <ac:spMkLst>
            <pc:docMk/>
            <pc:sldMk cId="843347565" sldId="2372"/>
            <ac:spMk id="50178" creationId="{00000000-0000-0000-0000-000000000000}"/>
          </ac:spMkLst>
        </pc:spChg>
      </pc:sldChg>
      <pc:sldChg chg="del">
        <pc:chgData name="Xiaofei Wang" userId="6e1836d3-2ed9-4ae5-8700-9029b71c19c7" providerId="ADAL" clId="{5B707EB2-9378-45B8-AAFB-78DF36DE9641}" dt="2022-07-11T12:56:23.958" v="102" actId="47"/>
        <pc:sldMkLst>
          <pc:docMk/>
          <pc:sldMk cId="3586731022" sldId="2373"/>
        </pc:sldMkLst>
      </pc:sldChg>
      <pc:sldChg chg="modSp del">
        <pc:chgData name="Xiaofei Wang" userId="6e1836d3-2ed9-4ae5-8700-9029b71c19c7" providerId="ADAL" clId="{5B707EB2-9378-45B8-AAFB-78DF36DE9641}" dt="2022-07-11T12:53:26.911" v="70" actId="47"/>
        <pc:sldMkLst>
          <pc:docMk/>
          <pc:sldMk cId="325538114" sldId="2374"/>
        </pc:sldMkLst>
        <pc:spChg chg="mod">
          <ac:chgData name="Xiaofei Wang" userId="6e1836d3-2ed9-4ae5-8700-9029b71c19c7" providerId="ADAL" clId="{5B707EB2-9378-45B8-AAFB-78DF36DE9641}" dt="2022-07-11T12:40:18.787" v="37"/>
          <ac:spMkLst>
            <pc:docMk/>
            <pc:sldMk cId="325538114" sldId="2374"/>
            <ac:spMk id="50179" creationId="{00000000-0000-0000-0000-000000000000}"/>
          </ac:spMkLst>
        </pc:spChg>
      </pc:sldChg>
      <pc:sldChg chg="modSp">
        <pc:chgData name="Xiaofei Wang" userId="6e1836d3-2ed9-4ae5-8700-9029b71c19c7" providerId="ADAL" clId="{5B707EB2-9378-45B8-AAFB-78DF36DE9641}" dt="2022-07-11T12:30:23.957" v="4"/>
        <pc:sldMkLst>
          <pc:docMk/>
          <pc:sldMk cId="412227131" sldId="2375"/>
        </pc:sldMkLst>
        <pc:spChg chg="mod">
          <ac:chgData name="Xiaofei Wang" userId="6e1836d3-2ed9-4ae5-8700-9029b71c19c7" providerId="ADAL" clId="{5B707EB2-9378-45B8-AAFB-78DF36DE9641}" dt="2022-07-11T12:30:23.957" v="4"/>
          <ac:spMkLst>
            <pc:docMk/>
            <pc:sldMk cId="412227131" sldId="2375"/>
            <ac:spMk id="19462" creationId="{B8004815-DEEF-4991-9863-C4D400CADE6E}"/>
          </ac:spMkLst>
        </pc:spChg>
      </pc:sldChg>
      <pc:sldChg chg="add del">
        <pc:chgData name="Xiaofei Wang" userId="6e1836d3-2ed9-4ae5-8700-9029b71c19c7" providerId="ADAL" clId="{5B707EB2-9378-45B8-AAFB-78DF36DE9641}" dt="2022-07-11T12:55:45.022" v="98" actId="47"/>
        <pc:sldMkLst>
          <pc:docMk/>
          <pc:sldMk cId="4117866915" sldId="2376"/>
        </pc:sldMkLst>
      </pc:sldChg>
      <pc:sldChg chg="modSp add mod">
        <pc:chgData name="Xiaofei Wang" userId="6e1836d3-2ed9-4ae5-8700-9029b71c19c7" providerId="ADAL" clId="{5B707EB2-9378-45B8-AAFB-78DF36DE9641}" dt="2022-07-11T12:51:43.440" v="61" actId="20577"/>
        <pc:sldMkLst>
          <pc:docMk/>
          <pc:sldMk cId="2414184483" sldId="2377"/>
        </pc:sldMkLst>
        <pc:spChg chg="mod">
          <ac:chgData name="Xiaofei Wang" userId="6e1836d3-2ed9-4ae5-8700-9029b71c19c7" providerId="ADAL" clId="{5B707EB2-9378-45B8-AAFB-78DF36DE9641}" dt="2022-07-11T12:51:43.440" v="61" actId="20577"/>
          <ac:spMkLst>
            <pc:docMk/>
            <pc:sldMk cId="2414184483" sldId="2377"/>
            <ac:spMk id="2" creationId="{00000000-0000-0000-0000-000000000000}"/>
          </ac:spMkLst>
        </pc:spChg>
        <pc:spChg chg="mod">
          <ac:chgData name="Xiaofei Wang" userId="6e1836d3-2ed9-4ae5-8700-9029b71c19c7" providerId="ADAL" clId="{5B707EB2-9378-45B8-AAFB-78DF36DE9641}" dt="2022-07-11T12:51:23.363" v="47" actId="20577"/>
          <ac:spMkLst>
            <pc:docMk/>
            <pc:sldMk cId="2414184483" sldId="2377"/>
            <ac:spMk id="3" creationId="{00000000-0000-0000-0000-000000000000}"/>
          </ac:spMkLst>
        </pc:spChg>
      </pc:sldChg>
      <pc:sldChg chg="modSp add mod">
        <pc:chgData name="Xiaofei Wang" userId="6e1836d3-2ed9-4ae5-8700-9029b71c19c7" providerId="ADAL" clId="{5B707EB2-9378-45B8-AAFB-78DF36DE9641}" dt="2022-07-11T12:52:48.103" v="65"/>
        <pc:sldMkLst>
          <pc:docMk/>
          <pc:sldMk cId="1855693234" sldId="2378"/>
        </pc:sldMkLst>
        <pc:spChg chg="mod">
          <ac:chgData name="Xiaofei Wang" userId="6e1836d3-2ed9-4ae5-8700-9029b71c19c7" providerId="ADAL" clId="{5B707EB2-9378-45B8-AAFB-78DF36DE9641}" dt="2022-07-11T12:52:39.612" v="64"/>
          <ac:spMkLst>
            <pc:docMk/>
            <pc:sldMk cId="1855693234" sldId="2378"/>
            <ac:spMk id="2" creationId="{00000000-0000-0000-0000-000000000000}"/>
          </ac:spMkLst>
        </pc:spChg>
        <pc:spChg chg="mod">
          <ac:chgData name="Xiaofei Wang" userId="6e1836d3-2ed9-4ae5-8700-9029b71c19c7" providerId="ADAL" clId="{5B707EB2-9378-45B8-AAFB-78DF36DE9641}" dt="2022-07-11T12:52:48.103" v="65"/>
          <ac:spMkLst>
            <pc:docMk/>
            <pc:sldMk cId="1855693234" sldId="2378"/>
            <ac:spMk id="3" creationId="{00000000-0000-0000-0000-000000000000}"/>
          </ac:spMkLst>
        </pc:spChg>
      </pc:sldChg>
      <pc:sldChg chg="modSp add mod">
        <pc:chgData name="Xiaofei Wang" userId="6e1836d3-2ed9-4ae5-8700-9029b71c19c7" providerId="ADAL" clId="{5B707EB2-9378-45B8-AAFB-78DF36DE9641}" dt="2022-07-11T12:53:21.485" v="69"/>
        <pc:sldMkLst>
          <pc:docMk/>
          <pc:sldMk cId="2815234036" sldId="2379"/>
        </pc:sldMkLst>
        <pc:spChg chg="mod">
          <ac:chgData name="Xiaofei Wang" userId="6e1836d3-2ed9-4ae5-8700-9029b71c19c7" providerId="ADAL" clId="{5B707EB2-9378-45B8-AAFB-78DF36DE9641}" dt="2022-07-11T12:53:14.363" v="68"/>
          <ac:spMkLst>
            <pc:docMk/>
            <pc:sldMk cId="2815234036" sldId="2379"/>
            <ac:spMk id="2" creationId="{00000000-0000-0000-0000-000000000000}"/>
          </ac:spMkLst>
        </pc:spChg>
        <pc:spChg chg="mod">
          <ac:chgData name="Xiaofei Wang" userId="6e1836d3-2ed9-4ae5-8700-9029b71c19c7" providerId="ADAL" clId="{5B707EB2-9378-45B8-AAFB-78DF36DE9641}" dt="2022-07-11T12:53:21.485" v="69"/>
          <ac:spMkLst>
            <pc:docMk/>
            <pc:sldMk cId="2815234036" sldId="2379"/>
            <ac:spMk id="3" creationId="{00000000-0000-0000-0000-000000000000}"/>
          </ac:spMkLst>
        </pc:spChg>
      </pc:sldChg>
      <pc:sldChg chg="modSp add mod">
        <pc:chgData name="Xiaofei Wang" userId="6e1836d3-2ed9-4ae5-8700-9029b71c19c7" providerId="ADAL" clId="{5B707EB2-9378-45B8-AAFB-78DF36DE9641}" dt="2022-07-11T12:53:54.993" v="77"/>
        <pc:sldMkLst>
          <pc:docMk/>
          <pc:sldMk cId="2561638873" sldId="2380"/>
        </pc:sldMkLst>
        <pc:spChg chg="mod">
          <ac:chgData name="Xiaofei Wang" userId="6e1836d3-2ed9-4ae5-8700-9029b71c19c7" providerId="ADAL" clId="{5B707EB2-9378-45B8-AAFB-78DF36DE9641}" dt="2022-07-11T12:53:40.506" v="74" actId="20577"/>
          <ac:spMkLst>
            <pc:docMk/>
            <pc:sldMk cId="2561638873" sldId="2380"/>
            <ac:spMk id="2" creationId="{00000000-0000-0000-0000-000000000000}"/>
          </ac:spMkLst>
        </pc:spChg>
        <pc:spChg chg="mod">
          <ac:chgData name="Xiaofei Wang" userId="6e1836d3-2ed9-4ae5-8700-9029b71c19c7" providerId="ADAL" clId="{5B707EB2-9378-45B8-AAFB-78DF36DE9641}" dt="2022-07-11T12:53:54.993" v="77"/>
          <ac:spMkLst>
            <pc:docMk/>
            <pc:sldMk cId="2561638873" sldId="2380"/>
            <ac:spMk id="3" creationId="{00000000-0000-0000-0000-000000000000}"/>
          </ac:spMkLst>
        </pc:spChg>
      </pc:sldChg>
      <pc:sldChg chg="modSp add mod">
        <pc:chgData name="Xiaofei Wang" userId="6e1836d3-2ed9-4ae5-8700-9029b71c19c7" providerId="ADAL" clId="{5B707EB2-9378-45B8-AAFB-78DF36DE9641}" dt="2022-07-11T12:54:07.563" v="79"/>
        <pc:sldMkLst>
          <pc:docMk/>
          <pc:sldMk cId="3948357212" sldId="2381"/>
        </pc:sldMkLst>
        <pc:spChg chg="mod">
          <ac:chgData name="Xiaofei Wang" userId="6e1836d3-2ed9-4ae5-8700-9029b71c19c7" providerId="ADAL" clId="{5B707EB2-9378-45B8-AAFB-78DF36DE9641}" dt="2022-07-11T12:53:45.268" v="76" actId="20577"/>
          <ac:spMkLst>
            <pc:docMk/>
            <pc:sldMk cId="3948357212" sldId="2381"/>
            <ac:spMk id="2" creationId="{00000000-0000-0000-0000-000000000000}"/>
          </ac:spMkLst>
        </pc:spChg>
        <pc:spChg chg="mod">
          <ac:chgData name="Xiaofei Wang" userId="6e1836d3-2ed9-4ae5-8700-9029b71c19c7" providerId="ADAL" clId="{5B707EB2-9378-45B8-AAFB-78DF36DE9641}" dt="2022-07-11T12:54:07.563" v="79"/>
          <ac:spMkLst>
            <pc:docMk/>
            <pc:sldMk cId="3948357212" sldId="2381"/>
            <ac:spMk id="3" creationId="{00000000-0000-0000-0000-000000000000}"/>
          </ac:spMkLst>
        </pc:spChg>
      </pc:sldChg>
      <pc:sldChg chg="addSp delSp modSp add mod">
        <pc:chgData name="Xiaofei Wang" userId="6e1836d3-2ed9-4ae5-8700-9029b71c19c7" providerId="ADAL" clId="{5B707EB2-9378-45B8-AAFB-78DF36DE9641}" dt="2022-07-11T12:55:01.708" v="91" actId="1076"/>
        <pc:sldMkLst>
          <pc:docMk/>
          <pc:sldMk cId="1282487667" sldId="2382"/>
        </pc:sldMkLst>
        <pc:spChg chg="del">
          <ac:chgData name="Xiaofei Wang" userId="6e1836d3-2ed9-4ae5-8700-9029b71c19c7" providerId="ADAL" clId="{5B707EB2-9378-45B8-AAFB-78DF36DE9641}" dt="2022-07-11T12:54:39.780" v="83" actId="478"/>
          <ac:spMkLst>
            <pc:docMk/>
            <pc:sldMk cId="1282487667" sldId="2382"/>
            <ac:spMk id="2" creationId="{00000000-0000-0000-0000-000000000000}"/>
          </ac:spMkLst>
        </pc:spChg>
        <pc:spChg chg="del">
          <ac:chgData name="Xiaofei Wang" userId="6e1836d3-2ed9-4ae5-8700-9029b71c19c7" providerId="ADAL" clId="{5B707EB2-9378-45B8-AAFB-78DF36DE9641}" dt="2022-07-11T12:54:44.464" v="85" actId="478"/>
          <ac:spMkLst>
            <pc:docMk/>
            <pc:sldMk cId="1282487667" sldId="2382"/>
            <ac:spMk id="3" creationId="{00000000-0000-0000-0000-000000000000}"/>
          </ac:spMkLst>
        </pc:spChg>
        <pc:spChg chg="add del mod">
          <ac:chgData name="Xiaofei Wang" userId="6e1836d3-2ed9-4ae5-8700-9029b71c19c7" providerId="ADAL" clId="{5B707EB2-9378-45B8-AAFB-78DF36DE9641}" dt="2022-07-11T12:54:41.604" v="84" actId="478"/>
          <ac:spMkLst>
            <pc:docMk/>
            <pc:sldMk cId="1282487667" sldId="2382"/>
            <ac:spMk id="8" creationId="{CBA8614A-37F1-BEB7-F0C9-B70A88E0B4D8}"/>
          </ac:spMkLst>
        </pc:spChg>
        <pc:spChg chg="add del mod">
          <ac:chgData name="Xiaofei Wang" userId="6e1836d3-2ed9-4ae5-8700-9029b71c19c7" providerId="ADAL" clId="{5B707EB2-9378-45B8-AAFB-78DF36DE9641}" dt="2022-07-11T12:54:49.220" v="86" actId="478"/>
          <ac:spMkLst>
            <pc:docMk/>
            <pc:sldMk cId="1282487667" sldId="2382"/>
            <ac:spMk id="10" creationId="{F510F6AE-1C92-B0F3-3EA3-9527868F39BD}"/>
          </ac:spMkLst>
        </pc:spChg>
        <pc:spChg chg="add mod">
          <ac:chgData name="Xiaofei Wang" userId="6e1836d3-2ed9-4ae5-8700-9029b71c19c7" providerId="ADAL" clId="{5B707EB2-9378-45B8-AAFB-78DF36DE9641}" dt="2022-07-11T12:55:01.708" v="91" actId="1076"/>
          <ac:spMkLst>
            <pc:docMk/>
            <pc:sldMk cId="1282487667" sldId="2382"/>
            <ac:spMk id="11" creationId="{7F01965C-512A-1B68-3BC7-967EE0758B0A}"/>
          </ac:spMkLst>
        </pc:spChg>
      </pc:sldChg>
      <pc:sldChg chg="modSp add mod ord">
        <pc:chgData name="Xiaofei Wang" userId="6e1836d3-2ed9-4ae5-8700-9029b71c19c7" providerId="ADAL" clId="{5B707EB2-9378-45B8-AAFB-78DF36DE9641}" dt="2022-07-11T12:55:37.255" v="97"/>
        <pc:sldMkLst>
          <pc:docMk/>
          <pc:sldMk cId="1737913207" sldId="2383"/>
        </pc:sldMkLst>
        <pc:spChg chg="mod">
          <ac:chgData name="Xiaofei Wang" userId="6e1836d3-2ed9-4ae5-8700-9029b71c19c7" providerId="ADAL" clId="{5B707EB2-9378-45B8-AAFB-78DF36DE9641}" dt="2022-07-11T12:55:29.013" v="96"/>
          <ac:spMkLst>
            <pc:docMk/>
            <pc:sldMk cId="1737913207" sldId="2383"/>
            <ac:spMk id="2" creationId="{00000000-0000-0000-0000-000000000000}"/>
          </ac:spMkLst>
        </pc:spChg>
        <pc:spChg chg="mod">
          <ac:chgData name="Xiaofei Wang" userId="6e1836d3-2ed9-4ae5-8700-9029b71c19c7" providerId="ADAL" clId="{5B707EB2-9378-45B8-AAFB-78DF36DE9641}" dt="2022-07-11T12:55:37.255" v="97"/>
          <ac:spMkLst>
            <pc:docMk/>
            <pc:sldMk cId="1737913207" sldId="2383"/>
            <ac:spMk id="3" creationId="{00000000-0000-0000-0000-000000000000}"/>
          </ac:spMkLst>
        </pc:spChg>
      </pc:sldChg>
      <pc:sldChg chg="modSp add mod">
        <pc:chgData name="Xiaofei Wang" userId="6e1836d3-2ed9-4ae5-8700-9029b71c19c7" providerId="ADAL" clId="{5B707EB2-9378-45B8-AAFB-78DF36DE9641}" dt="2022-07-11T12:56:21.010" v="101"/>
        <pc:sldMkLst>
          <pc:docMk/>
          <pc:sldMk cId="3512987780" sldId="2384"/>
        </pc:sldMkLst>
        <pc:spChg chg="mod">
          <ac:chgData name="Xiaofei Wang" userId="6e1836d3-2ed9-4ae5-8700-9029b71c19c7" providerId="ADAL" clId="{5B707EB2-9378-45B8-AAFB-78DF36DE9641}" dt="2022-07-11T12:56:14.515" v="100"/>
          <ac:spMkLst>
            <pc:docMk/>
            <pc:sldMk cId="3512987780" sldId="2384"/>
            <ac:spMk id="2" creationId="{00000000-0000-0000-0000-000000000000}"/>
          </ac:spMkLst>
        </pc:spChg>
        <pc:spChg chg="mod">
          <ac:chgData name="Xiaofei Wang" userId="6e1836d3-2ed9-4ae5-8700-9029b71c19c7" providerId="ADAL" clId="{5B707EB2-9378-45B8-AAFB-78DF36DE9641}" dt="2022-07-11T12:56:21.010" v="101"/>
          <ac:spMkLst>
            <pc:docMk/>
            <pc:sldMk cId="3512987780" sldId="2384"/>
            <ac:spMk id="3" creationId="{00000000-0000-0000-0000-000000000000}"/>
          </ac:spMkLst>
        </pc:spChg>
      </pc:sldChg>
      <pc:sldChg chg="modSp add mod">
        <pc:chgData name="Xiaofei Wang" userId="6e1836d3-2ed9-4ae5-8700-9029b71c19c7" providerId="ADAL" clId="{5B707EB2-9378-45B8-AAFB-78DF36DE9641}" dt="2022-07-11T12:56:56.190" v="106" actId="1076"/>
        <pc:sldMkLst>
          <pc:docMk/>
          <pc:sldMk cId="2796803295" sldId="2385"/>
        </pc:sldMkLst>
        <pc:spChg chg="mod">
          <ac:chgData name="Xiaofei Wang" userId="6e1836d3-2ed9-4ae5-8700-9029b71c19c7" providerId="ADAL" clId="{5B707EB2-9378-45B8-AAFB-78DF36DE9641}" dt="2022-07-11T12:56:40.848" v="104"/>
          <ac:spMkLst>
            <pc:docMk/>
            <pc:sldMk cId="2796803295" sldId="2385"/>
            <ac:spMk id="2" creationId="{00000000-0000-0000-0000-000000000000}"/>
          </ac:spMkLst>
        </pc:spChg>
        <pc:spChg chg="mod">
          <ac:chgData name="Xiaofei Wang" userId="6e1836d3-2ed9-4ae5-8700-9029b71c19c7" providerId="ADAL" clId="{5B707EB2-9378-45B8-AAFB-78DF36DE9641}" dt="2022-07-11T12:56:56.190" v="106" actId="1076"/>
          <ac:spMkLst>
            <pc:docMk/>
            <pc:sldMk cId="2796803295" sldId="2385"/>
            <ac:spMk id="3" creationId="{00000000-0000-0000-0000-000000000000}"/>
          </ac:spMkLst>
        </pc:spChg>
      </pc:sldChg>
      <pc:sldMasterChg chg="delSp modSp mod modSldLayout">
        <pc:chgData name="Xiaofei Wang" userId="6e1836d3-2ed9-4ae5-8700-9029b71c19c7" providerId="ADAL" clId="{5B707EB2-9378-45B8-AAFB-78DF36DE9641}" dt="2022-07-11T12:40:20.714" v="39"/>
        <pc:sldMasterMkLst>
          <pc:docMk/>
          <pc:sldMasterMk cId="0" sldId="2147483648"/>
        </pc:sldMasterMkLst>
        <pc:spChg chg="mod">
          <ac:chgData name="Xiaofei Wang" userId="6e1836d3-2ed9-4ae5-8700-9029b71c19c7" providerId="ADAL" clId="{5B707EB2-9378-45B8-AAFB-78DF36DE9641}" dt="2022-07-10T23:02:57.286" v="0"/>
          <ac:spMkLst>
            <pc:docMk/>
            <pc:sldMasterMk cId="0" sldId="2147483648"/>
            <ac:spMk id="10" creationId="{00000000-0000-0000-0000-000000000000}"/>
          </ac:spMkLst>
        </pc:spChg>
        <pc:spChg chg="mod">
          <ac:chgData name="Xiaofei Wang" userId="6e1836d3-2ed9-4ae5-8700-9029b71c19c7" providerId="ADAL" clId="{5B707EB2-9378-45B8-AAFB-78DF36DE9641}" dt="2022-07-11T12:30:23.957" v="4"/>
          <ac:spMkLst>
            <pc:docMk/>
            <pc:sldMasterMk cId="0" sldId="2147483648"/>
            <ac:spMk id="1027" creationId="{00000000-0000-0000-0000-000000000000}"/>
          </ac:spMkLst>
        </pc:spChg>
        <pc:spChg chg="mod">
          <ac:chgData name="Xiaofei Wang" userId="6e1836d3-2ed9-4ae5-8700-9029b71c19c7" providerId="ADAL" clId="{5B707EB2-9378-45B8-AAFB-78DF36DE9641}" dt="2022-07-11T12:40:07.893" v="36"/>
          <ac:spMkLst>
            <pc:docMk/>
            <pc:sldMasterMk cId="0" sldId="2147483648"/>
            <ac:spMk id="1028" creationId="{00000000-0000-0000-0000-000000000000}"/>
          </ac:spMkLst>
        </pc:spChg>
        <pc:spChg chg="del mod">
          <ac:chgData name="Xiaofei Wang" userId="6e1836d3-2ed9-4ae5-8700-9029b71c19c7" providerId="ADAL" clId="{5B707EB2-9378-45B8-AAFB-78DF36DE9641}" dt="2022-07-11T12:40:20.714" v="39"/>
          <ac:spMkLst>
            <pc:docMk/>
            <pc:sldMasterMk cId="0" sldId="2147483648"/>
            <ac:spMk id="1031" creationId="{00000000-0000-0000-0000-000000000000}"/>
          </ac:spMkLst>
        </pc:spChg>
        <pc:sldLayoutChg chg="modSp mod">
          <pc:chgData name="Xiaofei Wang" userId="6e1836d3-2ed9-4ae5-8700-9029b71c19c7" providerId="ADAL" clId="{5B707EB2-9378-45B8-AAFB-78DF36DE9641}" dt="2022-07-11T12:39:40.544" v="35" actId="20577"/>
          <pc:sldLayoutMkLst>
            <pc:docMk/>
            <pc:sldMasterMk cId="0" sldId="2147483648"/>
            <pc:sldLayoutMk cId="0" sldId="2147483649"/>
          </pc:sldLayoutMkLst>
          <pc:spChg chg="mod">
            <ac:chgData name="Xiaofei Wang" userId="6e1836d3-2ed9-4ae5-8700-9029b71c19c7" providerId="ADAL" clId="{5B707EB2-9378-45B8-AAFB-78DF36DE9641}" dt="2022-07-11T12:30:23.957" v="4"/>
            <ac:spMkLst>
              <pc:docMk/>
              <pc:sldMasterMk cId="0" sldId="2147483648"/>
              <pc:sldLayoutMk cId="0" sldId="2147483649"/>
              <ac:spMk id="4" creationId="{00000000-0000-0000-0000-000000000000}"/>
            </ac:spMkLst>
          </pc:spChg>
          <pc:spChg chg="mod">
            <ac:chgData name="Xiaofei Wang" userId="6e1836d3-2ed9-4ae5-8700-9029b71c19c7" providerId="ADAL" clId="{5B707EB2-9378-45B8-AAFB-78DF36DE9641}" dt="2022-07-11T12:39:40.544" v="35" actId="20577"/>
            <ac:spMkLst>
              <pc:docMk/>
              <pc:sldMasterMk cId="0" sldId="2147483648"/>
              <pc:sldLayoutMk cId="0" sldId="2147483649"/>
              <ac:spMk id="5" creationId="{00000000-0000-0000-0000-000000000000}"/>
            </ac:spMkLst>
          </pc:spChg>
        </pc:sldLayoutChg>
        <pc:sldLayoutChg chg="modSp">
          <pc:chgData name="Xiaofei Wang" userId="6e1836d3-2ed9-4ae5-8700-9029b71c19c7" providerId="ADAL" clId="{5B707EB2-9378-45B8-AAFB-78DF36DE9641}" dt="2022-07-11T12:40:18.787" v="37"/>
          <pc:sldLayoutMkLst>
            <pc:docMk/>
            <pc:sldMasterMk cId="0" sldId="2147483648"/>
            <pc:sldLayoutMk cId="0" sldId="2147483650"/>
          </pc:sldLayoutMkLst>
          <pc:spChg chg="mod">
            <ac:chgData name="Xiaofei Wang" userId="6e1836d3-2ed9-4ae5-8700-9029b71c19c7" providerId="ADAL" clId="{5B707EB2-9378-45B8-AAFB-78DF36DE9641}" dt="2022-07-11T12:40:18.787" v="37"/>
            <ac:spMkLst>
              <pc:docMk/>
              <pc:sldMasterMk cId="0" sldId="2147483648"/>
              <pc:sldLayoutMk cId="0" sldId="2147483650"/>
              <ac:spMk id="11" creationId="{00000000-0000-0000-0000-000000000000}"/>
            </ac:spMkLst>
          </pc:spChg>
          <pc:spChg chg="mod">
            <ac:chgData name="Xiaofei Wang" userId="6e1836d3-2ed9-4ae5-8700-9029b71c19c7" providerId="ADAL" clId="{5B707EB2-9378-45B8-AAFB-78DF36DE9641}" dt="2022-07-11T12:30:23.957" v="4"/>
            <ac:spMkLst>
              <pc:docMk/>
              <pc:sldMasterMk cId="0" sldId="2147483648"/>
              <pc:sldLayoutMk cId="0" sldId="2147483650"/>
              <ac:spMk id="12" creationId="{00000000-0000-0000-0000-000000000000}"/>
            </ac:spMkLst>
          </pc:spChg>
        </pc:sldLayoutChg>
        <pc:sldLayoutChg chg="modSp">
          <pc:chgData name="Xiaofei Wang" userId="6e1836d3-2ed9-4ae5-8700-9029b71c19c7" providerId="ADAL" clId="{5B707EB2-9378-45B8-AAFB-78DF36DE9641}" dt="2022-07-11T12:40:07.893" v="36"/>
          <pc:sldLayoutMkLst>
            <pc:docMk/>
            <pc:sldMasterMk cId="0" sldId="2147483648"/>
            <pc:sldLayoutMk cId="0" sldId="2147483651"/>
          </pc:sldLayoutMkLst>
          <pc:spChg chg="mod">
            <ac:chgData name="Xiaofei Wang" userId="6e1836d3-2ed9-4ae5-8700-9029b71c19c7" providerId="ADAL" clId="{5B707EB2-9378-45B8-AAFB-78DF36DE9641}" dt="2022-07-11T12:30:23.957" v="4"/>
            <ac:spMkLst>
              <pc:docMk/>
              <pc:sldMasterMk cId="0" sldId="2147483648"/>
              <pc:sldLayoutMk cId="0" sldId="2147483651"/>
              <ac:spMk id="4" creationId="{00000000-0000-0000-0000-000000000000}"/>
            </ac:spMkLst>
          </pc:spChg>
          <pc:spChg chg="mod">
            <ac:chgData name="Xiaofei Wang" userId="6e1836d3-2ed9-4ae5-8700-9029b71c19c7" providerId="ADAL" clId="{5B707EB2-9378-45B8-AAFB-78DF36DE9641}" dt="2022-07-11T12:40:07.893" v="36"/>
            <ac:spMkLst>
              <pc:docMk/>
              <pc:sldMasterMk cId="0" sldId="2147483648"/>
              <pc:sldLayoutMk cId="0" sldId="2147483651"/>
              <ac:spMk id="5" creationId="{00000000-0000-0000-0000-000000000000}"/>
            </ac:spMkLst>
          </pc:spChg>
        </pc:sldLayoutChg>
        <pc:sldLayoutChg chg="modSp">
          <pc:chgData name="Xiaofei Wang" userId="6e1836d3-2ed9-4ae5-8700-9029b71c19c7" providerId="ADAL" clId="{5B707EB2-9378-45B8-AAFB-78DF36DE9641}" dt="2022-07-11T12:40:07.893" v="36"/>
          <pc:sldLayoutMkLst>
            <pc:docMk/>
            <pc:sldMasterMk cId="0" sldId="2147483648"/>
            <pc:sldLayoutMk cId="0" sldId="2147483652"/>
          </pc:sldLayoutMkLst>
          <pc:spChg chg="mod">
            <ac:chgData name="Xiaofei Wang" userId="6e1836d3-2ed9-4ae5-8700-9029b71c19c7" providerId="ADAL" clId="{5B707EB2-9378-45B8-AAFB-78DF36DE9641}" dt="2022-07-11T12:30:23.957" v="4"/>
            <ac:spMkLst>
              <pc:docMk/>
              <pc:sldMasterMk cId="0" sldId="2147483648"/>
              <pc:sldLayoutMk cId="0" sldId="2147483652"/>
              <ac:spMk id="5" creationId="{00000000-0000-0000-0000-000000000000}"/>
            </ac:spMkLst>
          </pc:spChg>
          <pc:spChg chg="mod">
            <ac:chgData name="Xiaofei Wang" userId="6e1836d3-2ed9-4ae5-8700-9029b71c19c7" providerId="ADAL" clId="{5B707EB2-9378-45B8-AAFB-78DF36DE9641}" dt="2022-07-11T12:40:07.893" v="36"/>
            <ac:spMkLst>
              <pc:docMk/>
              <pc:sldMasterMk cId="0" sldId="2147483648"/>
              <pc:sldLayoutMk cId="0" sldId="2147483652"/>
              <ac:spMk id="6" creationId="{00000000-0000-0000-0000-000000000000}"/>
            </ac:spMkLst>
          </pc:spChg>
        </pc:sldLayoutChg>
        <pc:sldLayoutChg chg="modSp">
          <pc:chgData name="Xiaofei Wang" userId="6e1836d3-2ed9-4ae5-8700-9029b71c19c7" providerId="ADAL" clId="{5B707EB2-9378-45B8-AAFB-78DF36DE9641}" dt="2022-07-11T12:40:07.893" v="36"/>
          <pc:sldLayoutMkLst>
            <pc:docMk/>
            <pc:sldMasterMk cId="0" sldId="2147483648"/>
            <pc:sldLayoutMk cId="0" sldId="2147483653"/>
          </pc:sldLayoutMkLst>
          <pc:spChg chg="mod">
            <ac:chgData name="Xiaofei Wang" userId="6e1836d3-2ed9-4ae5-8700-9029b71c19c7" providerId="ADAL" clId="{5B707EB2-9378-45B8-AAFB-78DF36DE9641}" dt="2022-07-11T12:30:23.957" v="4"/>
            <ac:spMkLst>
              <pc:docMk/>
              <pc:sldMasterMk cId="0" sldId="2147483648"/>
              <pc:sldLayoutMk cId="0" sldId="2147483653"/>
              <ac:spMk id="7" creationId="{00000000-0000-0000-0000-000000000000}"/>
            </ac:spMkLst>
          </pc:spChg>
          <pc:spChg chg="mod">
            <ac:chgData name="Xiaofei Wang" userId="6e1836d3-2ed9-4ae5-8700-9029b71c19c7" providerId="ADAL" clId="{5B707EB2-9378-45B8-AAFB-78DF36DE9641}" dt="2022-07-11T12:40:07.893" v="36"/>
            <ac:spMkLst>
              <pc:docMk/>
              <pc:sldMasterMk cId="0" sldId="2147483648"/>
              <pc:sldLayoutMk cId="0" sldId="2147483653"/>
              <ac:spMk id="8" creationId="{00000000-0000-0000-0000-000000000000}"/>
            </ac:spMkLst>
          </pc:spChg>
        </pc:sldLayoutChg>
        <pc:sldLayoutChg chg="modSp">
          <pc:chgData name="Xiaofei Wang" userId="6e1836d3-2ed9-4ae5-8700-9029b71c19c7" providerId="ADAL" clId="{5B707EB2-9378-45B8-AAFB-78DF36DE9641}" dt="2022-07-11T12:40:07.893" v="36"/>
          <pc:sldLayoutMkLst>
            <pc:docMk/>
            <pc:sldMasterMk cId="0" sldId="2147483648"/>
            <pc:sldLayoutMk cId="0" sldId="2147483654"/>
          </pc:sldLayoutMkLst>
          <pc:spChg chg="mod">
            <ac:chgData name="Xiaofei Wang" userId="6e1836d3-2ed9-4ae5-8700-9029b71c19c7" providerId="ADAL" clId="{5B707EB2-9378-45B8-AAFB-78DF36DE9641}" dt="2022-07-11T12:30:23.957" v="4"/>
            <ac:spMkLst>
              <pc:docMk/>
              <pc:sldMasterMk cId="0" sldId="2147483648"/>
              <pc:sldLayoutMk cId="0" sldId="2147483654"/>
              <ac:spMk id="3" creationId="{00000000-0000-0000-0000-000000000000}"/>
            </ac:spMkLst>
          </pc:spChg>
          <pc:spChg chg="mod">
            <ac:chgData name="Xiaofei Wang" userId="6e1836d3-2ed9-4ae5-8700-9029b71c19c7" providerId="ADAL" clId="{5B707EB2-9378-45B8-AAFB-78DF36DE9641}" dt="2022-07-11T12:40:07.893" v="36"/>
            <ac:spMkLst>
              <pc:docMk/>
              <pc:sldMasterMk cId="0" sldId="2147483648"/>
              <pc:sldLayoutMk cId="0" sldId="2147483654"/>
              <ac:spMk id="4" creationId="{00000000-0000-0000-0000-000000000000}"/>
            </ac:spMkLst>
          </pc:spChg>
        </pc:sldLayoutChg>
        <pc:sldLayoutChg chg="modSp">
          <pc:chgData name="Xiaofei Wang" userId="6e1836d3-2ed9-4ae5-8700-9029b71c19c7" providerId="ADAL" clId="{5B707EB2-9378-45B8-AAFB-78DF36DE9641}" dt="2022-07-11T12:40:07.893" v="36"/>
          <pc:sldLayoutMkLst>
            <pc:docMk/>
            <pc:sldMasterMk cId="0" sldId="2147483648"/>
            <pc:sldLayoutMk cId="0" sldId="2147483655"/>
          </pc:sldLayoutMkLst>
          <pc:spChg chg="mod">
            <ac:chgData name="Xiaofei Wang" userId="6e1836d3-2ed9-4ae5-8700-9029b71c19c7" providerId="ADAL" clId="{5B707EB2-9378-45B8-AAFB-78DF36DE9641}" dt="2022-07-11T12:30:23.957" v="4"/>
            <ac:spMkLst>
              <pc:docMk/>
              <pc:sldMasterMk cId="0" sldId="2147483648"/>
              <pc:sldLayoutMk cId="0" sldId="2147483655"/>
              <ac:spMk id="2" creationId="{00000000-0000-0000-0000-000000000000}"/>
            </ac:spMkLst>
          </pc:spChg>
          <pc:spChg chg="mod">
            <ac:chgData name="Xiaofei Wang" userId="6e1836d3-2ed9-4ae5-8700-9029b71c19c7" providerId="ADAL" clId="{5B707EB2-9378-45B8-AAFB-78DF36DE9641}" dt="2022-07-11T12:40:07.893" v="36"/>
            <ac:spMkLst>
              <pc:docMk/>
              <pc:sldMasterMk cId="0" sldId="2147483648"/>
              <pc:sldLayoutMk cId="0" sldId="2147483655"/>
              <ac:spMk id="3" creationId="{00000000-0000-0000-0000-000000000000}"/>
            </ac:spMkLst>
          </pc:spChg>
        </pc:sldLayoutChg>
        <pc:sldLayoutChg chg="modSp">
          <pc:chgData name="Xiaofei Wang" userId="6e1836d3-2ed9-4ae5-8700-9029b71c19c7" providerId="ADAL" clId="{5B707EB2-9378-45B8-AAFB-78DF36DE9641}" dt="2022-07-11T12:40:07.893" v="36"/>
          <pc:sldLayoutMkLst>
            <pc:docMk/>
            <pc:sldMasterMk cId="0" sldId="2147483648"/>
            <pc:sldLayoutMk cId="0" sldId="2147483658"/>
          </pc:sldLayoutMkLst>
          <pc:spChg chg="mod">
            <ac:chgData name="Xiaofei Wang" userId="6e1836d3-2ed9-4ae5-8700-9029b71c19c7" providerId="ADAL" clId="{5B707EB2-9378-45B8-AAFB-78DF36DE9641}" dt="2022-07-11T12:30:23.957" v="4"/>
            <ac:spMkLst>
              <pc:docMk/>
              <pc:sldMasterMk cId="0" sldId="2147483648"/>
              <pc:sldLayoutMk cId="0" sldId="2147483658"/>
              <ac:spMk id="4" creationId="{00000000-0000-0000-0000-000000000000}"/>
            </ac:spMkLst>
          </pc:spChg>
          <pc:spChg chg="mod">
            <ac:chgData name="Xiaofei Wang" userId="6e1836d3-2ed9-4ae5-8700-9029b71c19c7" providerId="ADAL" clId="{5B707EB2-9378-45B8-AAFB-78DF36DE9641}" dt="2022-07-11T12:40:07.893" v="36"/>
            <ac:spMkLst>
              <pc:docMk/>
              <pc:sldMasterMk cId="0" sldId="2147483648"/>
              <pc:sldLayoutMk cId="0" sldId="2147483658"/>
              <ac:spMk id="5" creationId="{00000000-0000-0000-0000-000000000000}"/>
            </ac:spMkLst>
          </pc:spChg>
        </pc:sldLayoutChg>
        <pc:sldLayoutChg chg="modSp">
          <pc:chgData name="Xiaofei Wang" userId="6e1836d3-2ed9-4ae5-8700-9029b71c19c7" providerId="ADAL" clId="{5B707EB2-9378-45B8-AAFB-78DF36DE9641}" dt="2022-07-11T12:40:07.893" v="36"/>
          <pc:sldLayoutMkLst>
            <pc:docMk/>
            <pc:sldMasterMk cId="0" sldId="2147483648"/>
            <pc:sldLayoutMk cId="0" sldId="2147483659"/>
          </pc:sldLayoutMkLst>
          <pc:spChg chg="mod">
            <ac:chgData name="Xiaofei Wang" userId="6e1836d3-2ed9-4ae5-8700-9029b71c19c7" providerId="ADAL" clId="{5B707EB2-9378-45B8-AAFB-78DF36DE9641}" dt="2022-07-11T12:30:23.957" v="4"/>
            <ac:spMkLst>
              <pc:docMk/>
              <pc:sldMasterMk cId="0" sldId="2147483648"/>
              <pc:sldLayoutMk cId="0" sldId="2147483659"/>
              <ac:spMk id="4" creationId="{00000000-0000-0000-0000-000000000000}"/>
            </ac:spMkLst>
          </pc:spChg>
          <pc:spChg chg="mod">
            <ac:chgData name="Xiaofei Wang" userId="6e1836d3-2ed9-4ae5-8700-9029b71c19c7" providerId="ADAL" clId="{5B707EB2-9378-45B8-AAFB-78DF36DE9641}" dt="2022-07-11T12:40:07.893" v="36"/>
            <ac:spMkLst>
              <pc:docMk/>
              <pc:sldMasterMk cId="0" sldId="2147483648"/>
              <pc:sldLayoutMk cId="0" sldId="2147483659"/>
              <ac:spMk id="5" creationId="{00000000-0000-0000-0000-000000000000}"/>
            </ac:spMkLst>
          </pc:spChg>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7/11/2022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a:t>July 2018</a:t>
            </a:r>
            <a:endParaRPr lang="en-GB" altLang="en-US" sz="140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39F08A9F-E56E-49D8-BE1F-3FB39C373478}" type="slidenum">
              <a:rPr lang="en-GB" altLang="en-US"/>
              <a:pPr>
                <a:spcBef>
                  <a:spcPct val="0"/>
                </a:spcBef>
              </a:pPr>
              <a:t>2</a:t>
            </a:fld>
            <a:endParaRPr lang="en-GB" altLang="en-US"/>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2013</a:t>
            </a:r>
            <a:endParaRPr lang="en-GB" altLang="en-US" sz="140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4</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4</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dirty="0"/>
          </a:p>
        </p:txBody>
      </p:sp>
    </p:spTree>
    <p:extLst>
      <p:ext uri="{BB962C8B-B14F-4D97-AF65-F5344CB8AC3E}">
        <p14:creationId xmlns:p14="http://schemas.microsoft.com/office/powerpoint/2010/main" val="40910306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a:t>Page </a:t>
            </a:r>
            <a:fld id="{F4F34E98-D62A-4186-8764-CE3AA6FA445F}" type="slidenum">
              <a:rPr lang="en-US" smtClean="0"/>
              <a:pPr>
                <a:defRPr/>
              </a:pPr>
              <a:t>23</a:t>
            </a:fld>
            <a:endParaRPr lang="en-US"/>
          </a:p>
        </p:txBody>
      </p:sp>
    </p:spTree>
    <p:extLst>
      <p:ext uri="{BB962C8B-B14F-4D97-AF65-F5344CB8AC3E}">
        <p14:creationId xmlns:p14="http://schemas.microsoft.com/office/powerpoint/2010/main" val="17785467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2022</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802.11-22/847r1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5ab3e363-ef4b-45fe-b35d-cd88bf622491/summary"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6"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TIG July 2022 Agenda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2022-07-06</a:t>
            </a:r>
          </a:p>
        </p:txBody>
      </p:sp>
      <p:sp>
        <p:nvSpPr>
          <p:cNvPr id="6" name="Date Placeholder 3"/>
          <p:cNvSpPr>
            <a:spLocks noGrp="1"/>
          </p:cNvSpPr>
          <p:nvPr>
            <p:ph type="dt" idx="10"/>
          </p:nvPr>
        </p:nvSpPr>
        <p:spPr/>
        <p:txBody>
          <a:bodyPr/>
          <a:lstStyle/>
          <a:p>
            <a:r>
              <a:rPr lang="en-US" dirty="0"/>
              <a:t>July 2022</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14952441"/>
              </p:ext>
            </p:extLst>
          </p:nvPr>
        </p:nvGraphicFramePr>
        <p:xfrm>
          <a:off x="987425" y="3051175"/>
          <a:ext cx="10121900" cy="2462213"/>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7425" y="3051175"/>
                        <a:ext cx="10121900" cy="24622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10</a:t>
            </a:fld>
            <a:endParaRPr lang="en-US" altLang="en-US"/>
          </a:p>
        </p:txBody>
      </p:sp>
      <p:sp>
        <p:nvSpPr>
          <p:cNvPr id="5" name="Date Placeholder 4"/>
          <p:cNvSpPr>
            <a:spLocks noGrp="1"/>
          </p:cNvSpPr>
          <p:nvPr>
            <p:ph type="dt" idx="15"/>
          </p:nvPr>
        </p:nvSpPr>
        <p:spPr/>
        <p:txBody>
          <a:bodyPr/>
          <a:lstStyle/>
          <a:p>
            <a:r>
              <a:rPr lang="en-US" dirty="0"/>
              <a:t>July 2022</a:t>
            </a:r>
            <a:endParaRPr lang="en-GB" dirty="0"/>
          </a:p>
        </p:txBody>
      </p:sp>
      <p:sp>
        <p:nvSpPr>
          <p:cNvPr id="6" name="Footer Placeholder 5"/>
          <p:cNvSpPr>
            <a:spLocks noGrp="1"/>
          </p:cNvSpPr>
          <p:nvPr>
            <p:ph type="ftr" idx="14"/>
          </p:nvPr>
        </p:nvSpPr>
        <p:spPr/>
        <p:txBody>
          <a:bodyPr/>
          <a:lstStyle/>
          <a:p>
            <a:r>
              <a:rPr lang="en-GB" dirty="0"/>
              <a:t>Xiaofei Wang (InterDigital)</a:t>
            </a:r>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idx="12"/>
          </p:nvPr>
        </p:nvSpPr>
        <p:spPr/>
        <p:txBody>
          <a:bodyPr/>
          <a:lstStyle/>
          <a:p>
            <a:fld id="{A3979A82-1A5E-4C7B-AFC0-111CA6C3130A}" type="slidenum">
              <a:rPr lang="en-US" altLang="en-US" smtClean="0"/>
              <a:pPr/>
              <a:t>11</a:t>
            </a:fld>
            <a:endParaRPr lang="en-US" altLang="en-US"/>
          </a:p>
        </p:txBody>
      </p:sp>
      <p:sp>
        <p:nvSpPr>
          <p:cNvPr id="6" name="Footer Placeholder 5"/>
          <p:cNvSpPr>
            <a:spLocks noGrp="1"/>
          </p:cNvSpPr>
          <p:nvPr>
            <p:ph type="ftr" idx="14"/>
          </p:nvPr>
        </p:nvSpPr>
        <p:spPr/>
        <p:txBody>
          <a:bodyPr/>
          <a:lstStyle/>
          <a:p>
            <a:r>
              <a:rPr lang="en-GB" dirty="0"/>
              <a:t>Xiaofei Wang (InterDigital)</a:t>
            </a:r>
          </a:p>
        </p:txBody>
      </p:sp>
      <p:sp>
        <p:nvSpPr>
          <p:cNvPr id="5" name="Date Placeholder 4"/>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33083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437058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9695427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11, 2022 Eve</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AIML TIG operating rules</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Leadership election</a:t>
            </a:r>
          </a:p>
          <a:p>
            <a:pPr marL="457200" marR="0">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11-22/950 Discussion on Interactions between AI/ML &amp; Wireless LAN, Zinan Lin (</a:t>
            </a:r>
            <a:r>
              <a:rPr lang="en-GB" dirty="0">
                <a:latin typeface="Times New Roman" panose="02020603050405020304" pitchFamily="18" charset="0"/>
                <a:ea typeface="Times New Roman" panose="02020603050405020304" pitchFamily="18" charset="0"/>
              </a:rPr>
              <a:t>InterDigital)</a:t>
            </a: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ea typeface="Times New Roman" panose="02020603050405020304" pitchFamily="18" charset="0"/>
              </a:rPr>
              <a:t>Recess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8556932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AIML TIG Operations (1)</a:t>
            </a:r>
            <a:endParaRPr lang="en-US" dirty="0"/>
          </a:p>
        </p:txBody>
      </p:sp>
      <p:sp>
        <p:nvSpPr>
          <p:cNvPr id="3" name="Content Placeholder 2"/>
          <p:cNvSpPr>
            <a:spLocks noGrp="1"/>
          </p:cNvSpPr>
          <p:nvPr>
            <p:ph idx="1"/>
          </p:nvPr>
        </p:nvSpPr>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AIML TIG is formed by the following WG motion in the July 2022 session [1]:</a:t>
            </a:r>
          </a:p>
          <a:p>
            <a:pPr marL="457200" marR="0">
              <a:spcBef>
                <a:spcPts val="0"/>
              </a:spcBef>
              <a:spcAft>
                <a:spcPts val="0"/>
              </a:spcAft>
            </a:pPr>
            <a:endParaRPr lang="en-US" altLang="en-US" sz="2000" dirty="0">
              <a:latin typeface="Times New Roman" panose="02020603050405020304" pitchFamily="18" charset="0"/>
            </a:endParaRPr>
          </a:p>
          <a:p>
            <a:pPr marL="857250" lvl="1">
              <a:spcBef>
                <a:spcPts val="0"/>
              </a:spcBef>
              <a:spcAft>
                <a:spcPts val="0"/>
              </a:spcAft>
            </a:pPr>
            <a:r>
              <a:rPr lang="en-US" altLang="en-US" b="1" dirty="0">
                <a:latin typeface="Times New Roman" panose="02020603050405020304" pitchFamily="18" charset="0"/>
              </a:rPr>
              <a:t>Motion 5: TIG Re: AI/ML use in 802.11</a:t>
            </a:r>
          </a:p>
          <a:p>
            <a:pPr marL="857250" lvl="1">
              <a:spcBef>
                <a:spcPts val="0"/>
              </a:spcBef>
              <a:spcAft>
                <a:spcPts val="0"/>
              </a:spcAft>
            </a:pPr>
            <a:endParaRPr lang="en-US" altLang="en-US" b="1" dirty="0"/>
          </a:p>
          <a:p>
            <a:pPr lvl="1"/>
            <a:r>
              <a:rPr lang="en-US" b="1" dirty="0"/>
              <a:t>Approve formation of a Topic Interest Group (TIG) to:</a:t>
            </a:r>
          </a:p>
          <a:p>
            <a:pPr lvl="1"/>
            <a:r>
              <a:rPr lang="en-US" b="1" dirty="0"/>
              <a:t>(a) describe use cases for Artificial Intelligence/Machine Learning (AI/ML) applicability in 802.11 systems and </a:t>
            </a:r>
          </a:p>
          <a:p>
            <a:pPr lvl="1"/>
            <a:r>
              <a:rPr lang="en-US" b="1" dirty="0"/>
              <a:t>(b) investigate the technical feasibility of features enabling support of AI/ML. </a:t>
            </a:r>
          </a:p>
          <a:p>
            <a:pPr lvl="1"/>
            <a:r>
              <a:rPr lang="en-US" b="1" dirty="0"/>
              <a:t>The TIG is to complete a  on this topic at or before the March 2023 session. </a:t>
            </a:r>
          </a:p>
          <a:p>
            <a:pPr lvl="1"/>
            <a:endParaRPr lang="en-US" b="1" dirty="0"/>
          </a:p>
          <a:p>
            <a:pPr lvl="1"/>
            <a:r>
              <a:rPr lang="en-US" b="1" dirty="0"/>
              <a:t>Moved: Stephen McCann, Second: Marc Emmelmann</a:t>
            </a:r>
          </a:p>
          <a:p>
            <a:pPr lvl="1"/>
            <a:r>
              <a:rPr lang="en-US" b="1" dirty="0"/>
              <a:t>Result: Yes: 119, No: 22, Abstain: 27 (Motion passes)</a:t>
            </a:r>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81523403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AIML TIG Operations (2)</a:t>
            </a:r>
            <a:endParaRPr lang="en-US" dirty="0"/>
          </a:p>
        </p:txBody>
      </p:sp>
      <p:sp>
        <p:nvSpPr>
          <p:cNvPr id="3" name="Content Placeholder 2"/>
          <p:cNvSpPr>
            <a:spLocks noGrp="1"/>
          </p:cNvSpPr>
          <p:nvPr>
            <p:ph idx="1"/>
          </p:nvPr>
        </p:nvSpPr>
        <p:spPr/>
        <p:txBody>
          <a:bodyPr/>
          <a:lstStyle/>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“topic interest group” (TIG) is a standing committee of the 802.11 working group that is formed to progress a specific topic.</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might be used prior to a formal study group to raise awareness and understanding of a potential study group.</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follows all the rules for a WG11 standing committee.</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is formed by WG motion and dissolved as determined by the WG chair.</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A TIG group is formed after discussion during a WG plenary during which the goals of the TIG are identified, and a motion to form the TIG achieves a simple majority. </a:t>
            </a:r>
            <a:endParaRPr lang="en-US" sz="2000" dirty="0">
              <a:effectLst/>
              <a:latin typeface="Times New Roman" panose="02020603050405020304" pitchFamily="18" charset="0"/>
              <a:ea typeface="Times New Roman" panose="02020603050405020304" pitchFamily="18" charset="0"/>
            </a:endParaRPr>
          </a:p>
          <a:p>
            <a:pPr marL="457200" marR="0">
              <a:spcBef>
                <a:spcPts val="0"/>
              </a:spcBef>
              <a:spcAft>
                <a:spcPts val="0"/>
              </a:spcAft>
            </a:pPr>
            <a:r>
              <a:rPr lang="en-GB" sz="2000" dirty="0">
                <a:effectLst/>
                <a:latin typeface="Times New Roman" panose="02020603050405020304" pitchFamily="18" charset="0"/>
                <a:ea typeface="Times New Roman" panose="02020603050405020304" pitchFamily="18" charset="0"/>
              </a:rPr>
              <a:t> </a:t>
            </a:r>
            <a:endParaRPr lang="en-US" sz="2000" dirty="0">
              <a:effectLst/>
              <a:latin typeface="Times New Roman" panose="02020603050405020304" pitchFamily="18" charset="0"/>
              <a:ea typeface="Times New Roman" panose="02020603050405020304" pitchFamily="18" charset="0"/>
            </a:endParaRPr>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5616388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AIML TIG Operations (3)</a:t>
            </a:r>
            <a:endParaRPr lang="en-US" dirty="0"/>
          </a:p>
        </p:txBody>
      </p:sp>
      <p:sp>
        <p:nvSpPr>
          <p:cNvPr id="3" name="Content Placeholder 2"/>
          <p:cNvSpPr>
            <a:spLocks noGrp="1"/>
          </p:cNvSpPr>
          <p:nvPr>
            <p:ph idx="1"/>
          </p:nvPr>
        </p:nvSpPr>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Standing Committee operating rules that apply to AIML TIG:</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Anybody can vote, present, and make motions</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Participation in SC during 802.11 WG Plenary or Interim counts towards 802.11 voting rights</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All motions must pass by a 75% majority</a:t>
            </a:r>
          </a:p>
          <a:p>
            <a:pPr>
              <a:buFont typeface="Arial" panose="020B0604020202020204" pitchFamily="34" charset="0"/>
              <a:buChar char="•"/>
            </a:pPr>
            <a:endParaRPr lang="en-US" altLang="en-US" sz="2000" dirty="0"/>
          </a:p>
          <a:p>
            <a:pPr marL="0" indent="0"/>
            <a:r>
              <a:rPr lang="en-US" altLang="en-US" sz="2000" dirty="0"/>
              <a:t>The purpose for the AIML TIG is to generate a technical </a:t>
            </a:r>
          </a:p>
          <a:p>
            <a:pPr>
              <a:buFont typeface="Arial" panose="020B0604020202020204" pitchFamily="34" charset="0"/>
              <a:buChar char="•"/>
            </a:pPr>
            <a:r>
              <a:rPr lang="en-US" altLang="en-US" sz="2000" dirty="0"/>
              <a:t>Whether the TIG will progress to a SG will depend on the submissions and consensus of the WG</a:t>
            </a:r>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948357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
        <p:nvSpPr>
          <p:cNvPr id="11" name="Titel 6">
            <a:extLst>
              <a:ext uri="{FF2B5EF4-FFF2-40B4-BE49-F238E27FC236}">
                <a16:creationId xmlns:a16="http://schemas.microsoft.com/office/drawing/2014/main" id="{7F01965C-512A-1B68-3BC7-967EE0758B0A}"/>
              </a:ext>
            </a:extLst>
          </p:cNvPr>
          <p:cNvSpPr>
            <a:spLocks noGrp="1"/>
          </p:cNvSpPr>
          <p:nvPr>
            <p:ph type="title"/>
          </p:nvPr>
        </p:nvSpPr>
        <p:spPr>
          <a:xfrm>
            <a:off x="902713" y="3124200"/>
            <a:ext cx="10363200" cy="1362075"/>
          </a:xfrm>
        </p:spPr>
        <p:txBody>
          <a:bodyPr/>
          <a:lstStyle/>
          <a:p>
            <a:r>
              <a:rPr lang="en-US" sz="4400" dirty="0"/>
              <a:t>Leadership Election</a:t>
            </a:r>
          </a:p>
        </p:txBody>
      </p:sp>
    </p:spTree>
    <p:extLst>
      <p:ext uri="{BB962C8B-B14F-4D97-AF65-F5344CB8AC3E}">
        <p14:creationId xmlns:p14="http://schemas.microsoft.com/office/powerpoint/2010/main" val="12824876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3375"/>
            <a:ext cx="968375" cy="276225"/>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a:t>July 2018</a:t>
            </a:r>
            <a:endParaRPr lang="en-GB" altLang="en-US" sz="180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a:t>Michael Montemurro, BlackBerry</a:t>
            </a:r>
            <a:endParaRPr lang="en-GB" altLang="en-US" sz="1200" b="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22EB9C2-4523-4101-8834-B68FD7935310}" type="slidenum">
              <a:rPr lang="en-GB" altLang="en-US" sz="1200" b="0"/>
              <a:pPr>
                <a:spcBef>
                  <a:spcPct val="0"/>
                </a:spcBef>
                <a:buFontTx/>
                <a:buNone/>
              </a:pPr>
              <a:t>2</a:t>
            </a:fld>
            <a:endParaRPr lang="en-GB" altLang="en-US" sz="1200" b="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algn="ctr">
              <a:buFontTx/>
              <a:buNone/>
            </a:pPr>
            <a:r>
              <a:rPr lang="en-GB" altLang="en-US" sz="3200" dirty="0"/>
              <a:t>   Agenda for AIML (Artificial Intelligence </a:t>
            </a:r>
            <a:r>
              <a:rPr lang="en-GB" altLang="en-US" sz="3200"/>
              <a:t>Machine Learning) </a:t>
            </a:r>
            <a:r>
              <a:rPr lang="en-GB" altLang="en-US" sz="3200" dirty="0"/>
              <a:t>TIG for the July 2022 Plenary</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Leadership Proposal</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rPr>
              <a:t>Call for vice chair and secretary ended on June 27th, 2022</a:t>
            </a:r>
          </a:p>
          <a:p>
            <a:pPr marL="857250" lvl="1">
              <a:spcBef>
                <a:spcPts val="0"/>
              </a:spcBef>
              <a:spcAft>
                <a:spcPts val="0"/>
              </a:spcAft>
              <a:buFont typeface="Arial" panose="020B0604020202020204" pitchFamily="34" charset="0"/>
              <a:buChar char="•"/>
            </a:pPr>
            <a:r>
              <a:rPr lang="en-US" sz="2400" b="1" dirty="0">
                <a:latin typeface="Times New Roman" panose="02020603050405020304" pitchFamily="18" charset="0"/>
                <a:cs typeface="+mn-cs"/>
              </a:rPr>
              <a:t>Email was sent out June 6, 2022</a:t>
            </a:r>
          </a:p>
          <a:p>
            <a:pPr marL="457200">
              <a:spcBef>
                <a:spcPts val="0"/>
              </a:spcBef>
              <a:spcAft>
                <a:spcPts val="0"/>
              </a:spcAft>
              <a:buFont typeface="Arial" panose="020B0604020202020204" pitchFamily="34" charset="0"/>
              <a:buChar char="•"/>
            </a:pPr>
            <a:endParaRPr lang="en-US"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rPr>
              <a:t>Two people volunteered for vice chair and no one volunteered for secretary</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Only one candidate is currently eligible for VC</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rPr>
              <a:t>Ming Gan (Huawei)</a:t>
            </a:r>
          </a:p>
          <a:p>
            <a:pPr marL="457200">
              <a:spcBef>
                <a:spcPts val="0"/>
              </a:spcBef>
              <a:spcAft>
                <a:spcPts val="0"/>
              </a:spcAft>
              <a:buFont typeface="Arial" panose="020B0604020202020204" pitchFamily="34" charset="0"/>
              <a:buChar char="•"/>
            </a:pPr>
            <a:endParaRPr lang="en-US" b="1"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US" b="1" dirty="0">
                <a:latin typeface="Times New Roman" panose="02020603050405020304" pitchFamily="18" charset="0"/>
              </a:rPr>
              <a:t>Propose to have </a:t>
            </a:r>
            <a:r>
              <a:rPr lang="en-US" dirty="0">
                <a:latin typeface="Times New Roman" panose="02020603050405020304" pitchFamily="18" charset="0"/>
              </a:rPr>
              <a:t>one vice chair and one secretary for AIML</a:t>
            </a:r>
          </a:p>
          <a:p>
            <a:pPr marL="857250" lvl="1">
              <a:spcBef>
                <a:spcPts val="0"/>
              </a:spcBef>
              <a:spcAft>
                <a:spcPts val="0"/>
              </a:spcAft>
              <a:buFont typeface="Arial" panose="020B0604020202020204" pitchFamily="34" charset="0"/>
              <a:buChar char="•"/>
            </a:pPr>
            <a:r>
              <a:rPr lang="en-US" b="1" dirty="0">
                <a:latin typeface="Times New Roman" panose="02020603050405020304" pitchFamily="18" charset="0"/>
              </a:rPr>
              <a:t>Call for volunteer for secretary</a:t>
            </a:r>
            <a:endParaRPr lang="en-US" b="1" dirty="0"/>
          </a:p>
          <a:p>
            <a:pPr marL="457200">
              <a:spcBef>
                <a:spcPts val="0"/>
              </a:spcBef>
              <a:spcAft>
                <a:spcPts val="0"/>
              </a:spcAft>
            </a:pPr>
            <a:endParaRPr lang="en-US" altLang="en-US" sz="2000" dirty="0"/>
          </a:p>
          <a:p>
            <a:pPr marL="457200">
              <a:spcBef>
                <a:spcPts val="0"/>
              </a:spcBef>
              <a:spcAft>
                <a:spcPts val="0"/>
              </a:spcAft>
            </a:pPr>
            <a:endParaRPr lang="en-US" alt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7379132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Detailed Agenda</a:t>
            </a:r>
            <a:br>
              <a:rPr lang="en-US" altLang="en-US" dirty="0"/>
            </a:br>
            <a:r>
              <a:rPr lang="en-US" altLang="en-US" dirty="0"/>
              <a:t>Monday July 13, 2022 AM2</a:t>
            </a:r>
            <a:endParaRPr lang="en-US" dirty="0"/>
          </a:p>
        </p:txBody>
      </p:sp>
      <p:sp>
        <p:nvSpPr>
          <p:cNvPr id="3" name="Content Placeholder 2"/>
          <p:cNvSpPr>
            <a:spLocks noGrp="1"/>
          </p:cNvSpPr>
          <p:nvPr>
            <p:ph idx="1"/>
          </p:nvPr>
        </p:nvSpPr>
        <p:spPr/>
        <p:txBody>
          <a:bodyPr/>
          <a:lstStyle/>
          <a:p>
            <a:pPr marL="457200" marR="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Presentations:</a:t>
            </a:r>
          </a:p>
          <a:p>
            <a:pPr marL="857250" lvl="1">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 11-22/979 Applying ML to 802.11: Current Research and Emerging Use Cases, Szymon Szott (AGH University of Science and Technology)</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Adjourn</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5129877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Next steps</a:t>
            </a:r>
            <a:endParaRPr lang="en-US" dirty="0"/>
          </a:p>
        </p:txBody>
      </p:sp>
      <p:sp>
        <p:nvSpPr>
          <p:cNvPr id="3" name="Content Placeholder 2"/>
          <p:cNvSpPr>
            <a:spLocks noGrp="1"/>
          </p:cNvSpPr>
          <p:nvPr>
            <p:ph idx="1"/>
          </p:nvPr>
        </p:nvSpPr>
        <p:spPr>
          <a:xfrm>
            <a:off x="912377" y="1447800"/>
            <a:ext cx="10361084" cy="4113213"/>
          </a:xfrm>
        </p:spPr>
        <p:txBody>
          <a:bodyPr/>
          <a:lstStyle/>
          <a:p>
            <a:pPr>
              <a:spcBef>
                <a:spcPts val="300"/>
              </a:spcBef>
            </a:pPr>
            <a:r>
              <a:rPr lang="en-US" altLang="en-US" dirty="0"/>
              <a:t>Contributions requested:</a:t>
            </a:r>
          </a:p>
          <a:p>
            <a:pPr lvl="1">
              <a:spcBef>
                <a:spcPts val="300"/>
              </a:spcBef>
            </a:pPr>
            <a:r>
              <a:rPr lang="en-US" altLang="en-US" dirty="0"/>
              <a:t>Further submissions regarding AIML and 802.11:</a:t>
            </a:r>
          </a:p>
          <a:p>
            <a:pPr marL="800100" lvl="1" indent="-342900">
              <a:spcBef>
                <a:spcPts val="300"/>
              </a:spcBef>
              <a:buFont typeface="Arial" panose="020B0604020202020204" pitchFamily="34" charset="0"/>
              <a:buChar char="•"/>
            </a:pPr>
            <a:r>
              <a:rPr lang="en-US" altLang="en-US" dirty="0"/>
              <a:t>Use cases</a:t>
            </a:r>
          </a:p>
          <a:p>
            <a:pPr marL="800100" lvl="1" indent="-342900">
              <a:spcBef>
                <a:spcPts val="300"/>
              </a:spcBef>
              <a:buFont typeface="Arial" panose="020B0604020202020204" pitchFamily="34" charset="0"/>
              <a:buChar char="•"/>
            </a:pPr>
            <a:r>
              <a:rPr lang="en-US" altLang="en-US" dirty="0"/>
              <a:t>Technical feasibility</a:t>
            </a:r>
          </a:p>
          <a:p>
            <a:pPr marL="800100" lvl="1" indent="-342900">
              <a:spcBef>
                <a:spcPts val="300"/>
              </a:spcBef>
              <a:buFont typeface="Arial" panose="020B0604020202020204" pitchFamily="34" charset="0"/>
              <a:buChar char="•"/>
            </a:pPr>
            <a:r>
              <a:rPr lang="en-US" altLang="en-US" dirty="0"/>
              <a:t>May be in the form of technical  submission</a:t>
            </a:r>
          </a:p>
          <a:p>
            <a:pPr marL="457200" lvl="1" indent="0">
              <a:spcBef>
                <a:spcPts val="300"/>
              </a:spcBef>
            </a:pPr>
            <a:endParaRPr lang="en-US" altLang="en-US" sz="900" dirty="0"/>
          </a:p>
          <a:p>
            <a:pPr>
              <a:spcBef>
                <a:spcPts val="300"/>
              </a:spcBef>
            </a:pPr>
            <a:r>
              <a:rPr lang="en-US" altLang="en-US" dirty="0"/>
              <a:t>September Meeting Planning</a:t>
            </a:r>
          </a:p>
          <a:p>
            <a:pPr marL="800100" lvl="1" indent="-342900">
              <a:spcBef>
                <a:spcPts val="300"/>
              </a:spcBef>
              <a:buFont typeface="Arial" panose="020B0604020202020204" pitchFamily="34" charset="0"/>
              <a:buChar char="•"/>
            </a:pPr>
            <a:r>
              <a:rPr lang="en-US" altLang="en-US" dirty="0"/>
              <a:t>2 slots: operating in Hawaiian time (6 hours behind ET)</a:t>
            </a:r>
          </a:p>
          <a:p>
            <a:pPr marL="800100" lvl="1" indent="-342900">
              <a:spcBef>
                <a:spcPts val="300"/>
              </a:spcBef>
              <a:buFont typeface="Arial" panose="020B0604020202020204" pitchFamily="34" charset="0"/>
              <a:buChar char="•"/>
            </a:pPr>
            <a:r>
              <a:rPr lang="en-US" altLang="en-US" dirty="0"/>
              <a:t>will try to find slots that are suitable for different time zones</a:t>
            </a:r>
          </a:p>
          <a:p>
            <a:pPr marL="800100" lvl="1" indent="-342900">
              <a:spcBef>
                <a:spcPts val="300"/>
              </a:spcBef>
              <a:buFont typeface="Arial" panose="020B0604020202020204" pitchFamily="34" charset="0"/>
              <a:buChar char="•"/>
            </a:pPr>
            <a:endParaRPr lang="en-US" altLang="en-US" sz="1050" dirty="0"/>
          </a:p>
          <a:p>
            <a:pPr>
              <a:spcBef>
                <a:spcPts val="300"/>
              </a:spcBef>
            </a:pPr>
            <a:r>
              <a:rPr lang="en-US" altLang="en-US" dirty="0"/>
              <a:t>Next Teleconference:</a:t>
            </a:r>
          </a:p>
          <a:p>
            <a:pPr marL="800100" lvl="1" indent="-342900">
              <a:spcBef>
                <a:spcPts val="300"/>
              </a:spcBef>
              <a:buFont typeface="Arial" panose="020B0604020202020204" pitchFamily="34" charset="0"/>
              <a:buChar char="•"/>
            </a:pPr>
            <a:r>
              <a:rPr lang="en-US" altLang="en-US" dirty="0"/>
              <a:t>1 teleconference: August 8 2022, 10 am ET (1 hour)</a:t>
            </a:r>
          </a:p>
          <a:p>
            <a:pPr marL="800100" lvl="1" indent="-342900">
              <a:spcBef>
                <a:spcPts val="300"/>
              </a:spcBef>
              <a:buFont typeface="Arial" panose="020B0604020202020204" pitchFamily="34" charset="0"/>
              <a:buChar char="•"/>
            </a:pPr>
            <a:r>
              <a:rPr lang="en-US" altLang="en-US" dirty="0"/>
              <a:t>Potential topics:</a:t>
            </a:r>
          </a:p>
          <a:p>
            <a:pPr marL="1200150" lvl="2" indent="-342900">
              <a:spcBef>
                <a:spcPts val="300"/>
              </a:spcBef>
              <a:buFont typeface="Arial" panose="020B0604020202020204" pitchFamily="34" charset="0"/>
              <a:buChar char="•"/>
            </a:pPr>
            <a:r>
              <a:rPr lang="en-US" altLang="en-US" dirty="0"/>
              <a:t>Technical  draft</a:t>
            </a:r>
          </a:p>
          <a:p>
            <a:pPr marL="1200150" lvl="2" indent="-342900">
              <a:spcBef>
                <a:spcPts val="300"/>
              </a:spcBef>
              <a:buFont typeface="Arial" panose="020B0604020202020204" pitchFamily="34" charset="0"/>
              <a:buChar char="•"/>
            </a:pPr>
            <a:r>
              <a:rPr lang="en-US" altLang="en-US" dirty="0"/>
              <a:t>Technical presentations</a:t>
            </a:r>
            <a:endParaRPr lang="en-US"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dirty="0"/>
              <a:t>Xiaofei Wang (InterDigital)</a:t>
            </a:r>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7968032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dirty="0"/>
              <a:t>[1] 11-22/597r3: July 2022 Working Group Motions, May 18, 2022</a:t>
            </a:r>
          </a:p>
          <a:p>
            <a:r>
              <a:rPr lang="en-US" dirty="0"/>
              <a:t>[2] 11-14/629r22: 802.11 Operations Manual, July 13, 2018</a:t>
            </a:r>
          </a:p>
        </p:txBody>
      </p:sp>
      <p:sp>
        <p:nvSpPr>
          <p:cNvPr id="6" name="Slide Number Placeholder 5"/>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2022</a:t>
            </a:r>
          </a:p>
        </p:txBody>
      </p:sp>
    </p:spTree>
    <p:extLst>
      <p:ext uri="{BB962C8B-B14F-4D97-AF65-F5344CB8AC3E}">
        <p14:creationId xmlns:p14="http://schemas.microsoft.com/office/powerpoint/2010/main" val="3900562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Call Meeting to Order</a:t>
            </a:r>
          </a:p>
          <a:p>
            <a:pPr marL="457200" indent="-457200">
              <a:buFont typeface="Arial" panose="020B0604020202020204" pitchFamily="34" charset="0"/>
              <a:buChar char="•"/>
              <a:defRPr/>
            </a:pPr>
            <a:r>
              <a:rPr lang="en-US" altLang="en-US" dirty="0"/>
              <a:t>Agenda approval</a:t>
            </a:r>
          </a:p>
          <a:p>
            <a:pPr marL="457200" indent="-457200">
              <a:buFont typeface="Arial" panose="020B0604020202020204" pitchFamily="34" charset="0"/>
              <a:buChar char="•"/>
              <a:defRPr/>
            </a:pPr>
            <a:r>
              <a:rPr lang="en-US" altLang="en-US" dirty="0"/>
              <a:t>Review Patent Policies &amp; Call for essential patents</a:t>
            </a:r>
          </a:p>
          <a:p>
            <a:pPr marL="457200" indent="-457200">
              <a:buFont typeface="Arial" panose="020B0604020202020204" pitchFamily="34" charset="0"/>
              <a:buChar char="•"/>
              <a:defRPr/>
            </a:pPr>
            <a:r>
              <a:rPr lang="en-US" altLang="en-US" dirty="0"/>
              <a:t>Review of IEEE Copyright and other policies</a:t>
            </a:r>
          </a:p>
          <a:p>
            <a:pPr marL="457200" indent="-457200">
              <a:buFont typeface="Arial" panose="020B0604020202020204" pitchFamily="34" charset="0"/>
              <a:buChar char="•"/>
              <a:defRPr/>
            </a:pPr>
            <a:r>
              <a:rPr lang="en-US" altLang="en-US" dirty="0"/>
              <a:t>Attendance reminder</a:t>
            </a:r>
          </a:p>
          <a:p>
            <a:pPr marL="457200" indent="-457200">
              <a:buFont typeface="Arial" panose="020B0604020202020204" pitchFamily="34" charset="0"/>
              <a:buChar char="•"/>
              <a:defRPr/>
            </a:pPr>
            <a:r>
              <a:rPr lang="en-GB" altLang="en-US" dirty="0"/>
              <a:t>Announcements</a:t>
            </a:r>
          </a:p>
          <a:p>
            <a:pPr marL="457200" indent="-457200">
              <a:buFont typeface="Arial" panose="020B0604020202020204" pitchFamily="34" charset="0"/>
              <a:buChar char="•"/>
              <a:defRPr/>
            </a:pPr>
            <a:r>
              <a:rPr lang="en-GB" altLang="en-US" dirty="0"/>
              <a:t>Leadership election and confirmation</a:t>
            </a:r>
          </a:p>
          <a:p>
            <a:pPr marL="514350" indent="-457200">
              <a:buFont typeface="Arial" panose="020B0604020202020204" pitchFamily="34" charset="0"/>
              <a:buChar char="•"/>
              <a:defRPr/>
            </a:pPr>
            <a:r>
              <a:rPr lang="en-GB" altLang="en-US" dirty="0"/>
              <a:t>Presentations</a:t>
            </a:r>
          </a:p>
          <a:p>
            <a:pPr marL="857250" lvl="1" indent="-457200">
              <a:buFont typeface="Arial" panose="020B0604020202020204" pitchFamily="34" charset="0"/>
              <a:buChar char="•"/>
              <a:defRPr/>
            </a:pPr>
            <a:r>
              <a:rPr lang="en-US" altLang="en-US" sz="1800" dirty="0"/>
              <a:t>Monday July 11, 2022, Eve: 19:30 – 21:30 EDT</a:t>
            </a:r>
          </a:p>
          <a:p>
            <a:pPr marL="857250" lvl="1" indent="-457200">
              <a:buFont typeface="Arial" panose="020B0604020202020204" pitchFamily="34" charset="0"/>
              <a:buChar char="•"/>
              <a:defRPr/>
            </a:pPr>
            <a:r>
              <a:rPr lang="en-US" altLang="en-US" sz="1800" dirty="0"/>
              <a:t>Wednesday July 13, 2022, AM2: 10:30-12:30 EDT</a:t>
            </a:r>
          </a:p>
          <a:p>
            <a:pPr marL="457200" indent="-457200">
              <a:lnSpc>
                <a:spcPct val="90000"/>
              </a:lnSpc>
              <a:buFont typeface="Arial" panose="020B0604020202020204" pitchFamily="34" charset="0"/>
              <a:buChar char="•"/>
              <a:defRPr/>
            </a:pPr>
            <a:r>
              <a:rPr lang="en-US" altLang="en-US" dirty="0"/>
              <a:t>Plans for September 2022</a:t>
            </a:r>
          </a:p>
          <a:p>
            <a:pPr marL="457200" indent="-457200">
              <a:lnSpc>
                <a:spcPct val="90000"/>
              </a:lnSpc>
              <a:buFont typeface="Arial" panose="020B0604020202020204" pitchFamily="34" charset="0"/>
              <a:buChar char="•"/>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4</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List of Submissions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11-22/950 Discussion on Interactions between AI/ML &amp; Wireless LAN</a:t>
            </a:r>
            <a:r>
              <a:rPr lang="en-GB" b="0" dirty="0">
                <a:effectLst/>
                <a:latin typeface="Times New Roman" panose="02020603050405020304" pitchFamily="18" charset="0"/>
                <a:ea typeface="Times New Roman" panose="02020603050405020304" pitchFamily="18" charset="0"/>
              </a:rPr>
              <a:t>, Zinan Lin (</a:t>
            </a:r>
            <a:r>
              <a:rPr lang="en-GB" b="0" dirty="0">
                <a:latin typeface="Times New Roman" panose="02020603050405020304" pitchFamily="18" charset="0"/>
                <a:ea typeface="Times New Roman" panose="02020603050405020304" pitchFamily="18" charset="0"/>
              </a:rPr>
              <a:t>InterDigital)</a:t>
            </a:r>
          </a:p>
          <a:p>
            <a:pPr marL="171450" indent="0">
              <a:spcBef>
                <a:spcPts val="0"/>
              </a:spcBef>
              <a:spcAft>
                <a:spcPts val="0"/>
              </a:spcAft>
            </a:pPr>
            <a:endParaRPr lang="en-GB" b="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effectLst/>
                <a:latin typeface="Times New Roman" panose="02020603050405020304" pitchFamily="18" charset="0"/>
                <a:ea typeface="Times New Roman" panose="02020603050405020304" pitchFamily="18" charset="0"/>
              </a:rPr>
              <a:t>11-22/979 Applying ML to 802.11: Current Research and Emerging Use Cases</a:t>
            </a:r>
            <a:r>
              <a:rPr lang="en-GB" b="0" dirty="0">
                <a:effectLst/>
                <a:latin typeface="Times New Roman" panose="02020603050405020304" pitchFamily="18" charset="0"/>
                <a:ea typeface="Times New Roman" panose="02020603050405020304" pitchFamily="18" charset="0"/>
              </a:rPr>
              <a:t>, Szymon Szott (AGH University of Science and Technology)</a:t>
            </a: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2022</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326563" y="6475413"/>
            <a:ext cx="2065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Jim Lansford, Chair (Qualcomm)</a:t>
            </a:r>
          </a:p>
        </p:txBody>
      </p:sp>
    </p:spTree>
    <p:extLst>
      <p:ext uri="{BB962C8B-B14F-4D97-AF65-F5344CB8AC3E}">
        <p14:creationId xmlns:p14="http://schemas.microsoft.com/office/powerpoint/2010/main" val="412227131"/>
      </p:ext>
    </p:extLst>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July 802.11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https://web.cvent.com/event/5ab3e363-ef4b-45fe-b35d-cd88bf622491/summary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Reminders</a:t>
            </a:r>
          </a:p>
        </p:txBody>
      </p:sp>
      <p:sp>
        <p:nvSpPr>
          <p:cNvPr id="3" name="Content Placeholder 2"/>
          <p:cNvSpPr>
            <a:spLocks noGrp="1"/>
          </p:cNvSpPr>
          <p:nvPr>
            <p:ph idx="1"/>
          </p:nvPr>
        </p:nvSpPr>
        <p:spPr>
          <a:xfrm>
            <a:off x="914401" y="1905001"/>
            <a:ext cx="10361084" cy="4570414"/>
          </a:xfrm>
        </p:spPr>
        <p:txBody>
          <a:bodyPr/>
          <a:lstStyle/>
          <a:p>
            <a:pPr eaLnBrk="1" hangingPunct="1"/>
            <a:r>
              <a:rPr lang="en-US" altLang="en-US" sz="2800" dirty="0"/>
              <a:t>Reminders to attendees:</a:t>
            </a:r>
          </a:p>
          <a:p>
            <a:pPr lvl="1" eaLnBrk="1" hangingPunct="1"/>
            <a:r>
              <a:rPr lang="en-US" altLang="en-US" sz="2400" dirty="0"/>
              <a:t>Sign in for .11 attendance credit</a:t>
            </a:r>
          </a:p>
          <a:p>
            <a:pPr lvl="1" eaLnBrk="1" hangingPunct="1"/>
            <a:r>
              <a:rPr lang="en-US" altLang="en-US" sz="2400" dirty="0"/>
              <a:t>Noises off</a:t>
            </a:r>
          </a:p>
          <a:p>
            <a:pPr lvl="1" eaLnBrk="1" hangingPunct="1"/>
            <a:r>
              <a:rPr lang="en-US" altLang="en-US" sz="2400" dirty="0"/>
              <a:t>No recordings</a:t>
            </a:r>
          </a:p>
          <a:p>
            <a:endParaRPr lang="en-US" altLang="en-US" dirty="0"/>
          </a:p>
          <a:p>
            <a:r>
              <a:rPr lang="en-US" altLang="en-US" dirty="0"/>
              <a:t>Please announce your affiliation when you first address the group during a meeting slot</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Some name (affiliation)</a:t>
            </a:r>
            <a:endParaRPr lang="en-GB" dirty="0"/>
          </a:p>
        </p:txBody>
      </p:sp>
      <p:sp>
        <p:nvSpPr>
          <p:cNvPr id="6" name="Date Placeholder 5"/>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2414184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Tree>
    <p:extLst>
      <p:ext uri="{BB962C8B-B14F-4D97-AF65-F5344CB8AC3E}">
        <p14:creationId xmlns:p14="http://schemas.microsoft.com/office/powerpoint/2010/main" val="2280172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Working Group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Tree>
    <p:extLst>
      <p:ext uri="{BB962C8B-B14F-4D97-AF65-F5344CB8AC3E}">
        <p14:creationId xmlns:p14="http://schemas.microsoft.com/office/powerpoint/2010/main" val="1295285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 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https://standards.ieee.org/about/policies/opman/sect6.html#6.3</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3" name="Footer Placeholder 2"/>
          <p:cNvSpPr>
            <a:spLocks noGrp="1"/>
          </p:cNvSpPr>
          <p:nvPr>
            <p:ph type="ftr" idx="14"/>
          </p:nvPr>
        </p:nvSpPr>
        <p:spPr>
          <a:prstGeom prst="rect">
            <a:avLst/>
          </a:prstGeom>
        </p:spPr>
        <p:txBody>
          <a:bodyPr/>
          <a:lstStyle/>
          <a:p>
            <a:pPr>
              <a:defRPr/>
            </a:pPr>
            <a:r>
              <a:rPr lang="en-US" dirty="0"/>
              <a:t>Xiaofei Wang (InterDigital)</a:t>
            </a:r>
          </a:p>
        </p:txBody>
      </p:sp>
      <p:sp>
        <p:nvSpPr>
          <p:cNvPr id="2" name="Date Placeholder 1"/>
          <p:cNvSpPr>
            <a:spLocks noGrp="1"/>
          </p:cNvSpPr>
          <p:nvPr>
            <p:ph type="dt" idx="15"/>
          </p:nvPr>
        </p:nvSpPr>
        <p:spPr>
          <a:prstGeom prst="rect">
            <a:avLst/>
          </a:prstGeom>
        </p:spPr>
        <p:txBody>
          <a:bodyPr/>
          <a:lstStyle/>
          <a:p>
            <a:pPr>
              <a:defRPr/>
            </a:pPr>
            <a:r>
              <a:rPr lang="en-US" dirty="0"/>
              <a:t>July 2022</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2389</TotalTime>
  <Words>2317</Words>
  <Application>Microsoft Office PowerPoint</Application>
  <PresentationFormat>Widescreen</PresentationFormat>
  <Paragraphs>283</Paragraphs>
  <Slides>23</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1" baseType="lpstr">
      <vt:lpstr>Lucida Grande</vt:lpstr>
      <vt:lpstr>Monotype Sorts</vt:lpstr>
      <vt:lpstr>Arial</vt:lpstr>
      <vt:lpstr>Calibri</vt:lpstr>
      <vt:lpstr>Helvetica</vt:lpstr>
      <vt:lpstr>Times New Roman</vt:lpstr>
      <vt:lpstr>Office Theme</vt:lpstr>
      <vt:lpstr>Document</vt:lpstr>
      <vt:lpstr>AIML TIG July 2022 Agenda</vt:lpstr>
      <vt:lpstr>Abstract</vt:lpstr>
      <vt:lpstr>PowerPoint Presentation</vt:lpstr>
      <vt:lpstr>PowerPoint Presentation</vt:lpstr>
      <vt:lpstr>Registration for the July 802.11 plenary session</vt:lpstr>
      <vt:lpstr>Reminders</vt:lpstr>
      <vt:lpstr>Ways to inform IEEE</vt:lpstr>
      <vt:lpstr>Other guidelines for IEEE Working Group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Detailed Agenda Monday July 11, 2022 Eve</vt:lpstr>
      <vt:lpstr>AIML TIG Operations (1)</vt:lpstr>
      <vt:lpstr>AIML TIG Operations (2)</vt:lpstr>
      <vt:lpstr>AIML TIG Operations (3)</vt:lpstr>
      <vt:lpstr>Leadership Election</vt:lpstr>
      <vt:lpstr>Leadership Proposal</vt:lpstr>
      <vt:lpstr>Detailed Agenda Monday July 13, 2022 AM2</vt:lpstr>
      <vt:lpstr>Next steps</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Agenda</dc:title>
  <dc:creator/>
  <cp:keywords/>
  <cp:lastModifiedBy>Xiaofei Wang</cp:lastModifiedBy>
  <cp:revision>92</cp:revision>
  <cp:lastPrinted>1601-01-01T00:00:00Z</cp:lastPrinted>
  <dcterms:created xsi:type="dcterms:W3CDTF">2018-05-05T22:00:08Z</dcterms:created>
  <dcterms:modified xsi:type="dcterms:W3CDTF">2022-07-11T12:56:59Z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