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332" r:id="rId3"/>
    <p:sldId id="395" r:id="rId4"/>
    <p:sldId id="2375" r:id="rId5"/>
    <p:sldId id="2366" r:id="rId6"/>
    <p:sldId id="328" r:id="rId7"/>
    <p:sldId id="2367" r:id="rId8"/>
    <p:sldId id="2368" r:id="rId9"/>
    <p:sldId id="261" r:id="rId10"/>
    <p:sldId id="262" r:id="rId11"/>
    <p:sldId id="263" r:id="rId12"/>
    <p:sldId id="283" r:id="rId13"/>
    <p:sldId id="284" r:id="rId14"/>
    <p:sldId id="287" r:id="rId15"/>
    <p:sldId id="288" r:id="rId16"/>
    <p:sldId id="289" r:id="rId17"/>
    <p:sldId id="2372" r:id="rId18"/>
    <p:sldId id="2374" r:id="rId19"/>
    <p:sldId id="2369" r:id="rId20"/>
    <p:sldId id="2370" r:id="rId21"/>
    <p:sldId id="2371" r:id="rId22"/>
    <p:sldId id="2373" r:id="rId23"/>
    <p:sldId id="360" r:id="rId24"/>
    <p:sldId id="279"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A7131E-5046-4B7F-9C8B-6F0557C3ED38}" v="33" dt="2022-07-08T18:06:59.6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2" d="100"/>
          <a:sy n="112" d="100"/>
        </p:scale>
        <p:origin x="264"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2CA7131E-5046-4B7F-9C8B-6F0557C3ED38}"/>
    <pc:docChg chg="undo custSel addSld delSld modSld sldOrd modMainMaster">
      <pc:chgData name="Xiaofei Wang" userId="6e1836d3-2ed9-4ae5-8700-9029b71c19c7" providerId="ADAL" clId="{2CA7131E-5046-4B7F-9C8B-6F0557C3ED38}" dt="2022-07-08T18:09:53.051" v="2544" actId="20577"/>
      <pc:docMkLst>
        <pc:docMk/>
      </pc:docMkLst>
      <pc:sldChg chg="modSp mod">
        <pc:chgData name="Xiaofei Wang" userId="6e1836d3-2ed9-4ae5-8700-9029b71c19c7" providerId="ADAL" clId="{2CA7131E-5046-4B7F-9C8B-6F0557C3ED38}" dt="2022-07-06T21:45:48.271" v="55"/>
        <pc:sldMkLst>
          <pc:docMk/>
          <pc:sldMk cId="0" sldId="256"/>
        </pc:sldMkLst>
        <pc:spChg chg="mod">
          <ac:chgData name="Xiaofei Wang" userId="6e1836d3-2ed9-4ae5-8700-9029b71c19c7" providerId="ADAL" clId="{2CA7131E-5046-4B7F-9C8B-6F0557C3ED38}" dt="2022-07-06T21:37:17.883" v="36" actId="20577"/>
          <ac:spMkLst>
            <pc:docMk/>
            <pc:sldMk cId="0" sldId="256"/>
            <ac:spMk id="6" creationId="{00000000-0000-0000-0000-000000000000}"/>
          </ac:spMkLst>
        </pc:spChg>
        <pc:spChg chg="mod">
          <ac:chgData name="Xiaofei Wang" userId="6e1836d3-2ed9-4ae5-8700-9029b71c19c7" providerId="ADAL" clId="{2CA7131E-5046-4B7F-9C8B-6F0557C3ED38}" dt="2022-07-06T21:37:57.388" v="37"/>
          <ac:spMkLst>
            <pc:docMk/>
            <pc:sldMk cId="0" sldId="256"/>
            <ac:spMk id="3073" creationId="{00000000-0000-0000-0000-000000000000}"/>
          </ac:spMkLst>
        </pc:spChg>
        <pc:spChg chg="mod">
          <ac:chgData name="Xiaofei Wang" userId="6e1836d3-2ed9-4ae5-8700-9029b71c19c7" providerId="ADAL" clId="{2CA7131E-5046-4B7F-9C8B-6F0557C3ED38}" dt="2022-07-06T21:37:11.003" v="32" actId="20577"/>
          <ac:spMkLst>
            <pc:docMk/>
            <pc:sldMk cId="0" sldId="256"/>
            <ac:spMk id="3074" creationId="{00000000-0000-0000-0000-000000000000}"/>
          </ac:spMkLst>
        </pc:spChg>
        <pc:graphicFrameChg chg="mod">
          <ac:chgData name="Xiaofei Wang" userId="6e1836d3-2ed9-4ae5-8700-9029b71c19c7" providerId="ADAL" clId="{2CA7131E-5046-4B7F-9C8B-6F0557C3ED38}" dt="2022-07-06T21:45:48.271" v="55"/>
          <ac:graphicFrameMkLst>
            <pc:docMk/>
            <pc:sldMk cId="0" sldId="256"/>
            <ac:graphicFrameMk id="3075" creationId="{00000000-0000-0000-0000-000000000000}"/>
          </ac:graphicFrameMkLst>
        </pc:graphicFrameChg>
      </pc:sldChg>
      <pc:sldChg chg="del">
        <pc:chgData name="Xiaofei Wang" userId="6e1836d3-2ed9-4ae5-8700-9029b71c19c7" providerId="ADAL" clId="{2CA7131E-5046-4B7F-9C8B-6F0557C3ED38}" dt="2022-07-06T21:38:52.595" v="39" actId="47"/>
        <pc:sldMkLst>
          <pc:docMk/>
          <pc:sldMk cId="2367363505" sldId="257"/>
        </pc:sldMkLst>
      </pc:sldChg>
      <pc:sldChg chg="del">
        <pc:chgData name="Xiaofei Wang" userId="6e1836d3-2ed9-4ae5-8700-9029b71c19c7" providerId="ADAL" clId="{2CA7131E-5046-4B7F-9C8B-6F0557C3ED38}" dt="2022-07-06T21:38:53.632" v="40" actId="47"/>
        <pc:sldMkLst>
          <pc:docMk/>
          <pc:sldMk cId="3448333077" sldId="258"/>
        </pc:sldMkLst>
      </pc:sldChg>
      <pc:sldChg chg="del">
        <pc:chgData name="Xiaofei Wang" userId="6e1836d3-2ed9-4ae5-8700-9029b71c19c7" providerId="ADAL" clId="{2CA7131E-5046-4B7F-9C8B-6F0557C3ED38}" dt="2022-07-06T21:39:24.440" v="41" actId="47"/>
        <pc:sldMkLst>
          <pc:docMk/>
          <pc:sldMk cId="3567087913" sldId="259"/>
        </pc:sldMkLst>
      </pc:sldChg>
      <pc:sldChg chg="delSp del">
        <pc:chgData name="Xiaofei Wang" userId="6e1836d3-2ed9-4ae5-8700-9029b71c19c7" providerId="ADAL" clId="{2CA7131E-5046-4B7F-9C8B-6F0557C3ED38}" dt="2022-07-06T21:52:42.406" v="59" actId="47"/>
        <pc:sldMkLst>
          <pc:docMk/>
          <pc:sldMk cId="1393596806" sldId="260"/>
        </pc:sldMkLst>
        <pc:spChg chg="del">
          <ac:chgData name="Xiaofei Wang" userId="6e1836d3-2ed9-4ae5-8700-9029b71c19c7" providerId="ADAL" clId="{2CA7131E-5046-4B7F-9C8B-6F0557C3ED38}" dt="2022-07-06T21:40:06.712" v="42" actId="478"/>
          <ac:spMkLst>
            <pc:docMk/>
            <pc:sldMk cId="1393596806" sldId="260"/>
            <ac:spMk id="8196" creationId="{00000000-0000-0000-0000-000000000000}"/>
          </ac:spMkLst>
        </pc:spChg>
      </pc:sldChg>
      <pc:sldChg chg="delSp">
        <pc:chgData name="Xiaofei Wang" userId="6e1836d3-2ed9-4ae5-8700-9029b71c19c7" providerId="ADAL" clId="{2CA7131E-5046-4B7F-9C8B-6F0557C3ED38}" dt="2022-07-06T21:40:12.283" v="43" actId="478"/>
        <pc:sldMkLst>
          <pc:docMk/>
          <pc:sldMk cId="2280172366" sldId="261"/>
        </pc:sldMkLst>
        <pc:spChg chg="del">
          <ac:chgData name="Xiaofei Wang" userId="6e1836d3-2ed9-4ae5-8700-9029b71c19c7" providerId="ADAL" clId="{2CA7131E-5046-4B7F-9C8B-6F0557C3ED38}" dt="2022-07-06T21:40:12.283" v="43" actId="478"/>
          <ac:spMkLst>
            <pc:docMk/>
            <pc:sldMk cId="2280172366" sldId="261"/>
            <ac:spMk id="9220" creationId="{00000000-0000-0000-0000-000000000000}"/>
          </ac:spMkLst>
        </pc:spChg>
      </pc:sldChg>
      <pc:sldChg chg="delSp">
        <pc:chgData name="Xiaofei Wang" userId="6e1836d3-2ed9-4ae5-8700-9029b71c19c7" providerId="ADAL" clId="{2CA7131E-5046-4B7F-9C8B-6F0557C3ED38}" dt="2022-07-06T21:40:15.199" v="44" actId="478"/>
        <pc:sldMkLst>
          <pc:docMk/>
          <pc:sldMk cId="1295285405" sldId="262"/>
        </pc:sldMkLst>
        <pc:spChg chg="del">
          <ac:chgData name="Xiaofei Wang" userId="6e1836d3-2ed9-4ae5-8700-9029b71c19c7" providerId="ADAL" clId="{2CA7131E-5046-4B7F-9C8B-6F0557C3ED38}" dt="2022-07-06T21:40:15.199" v="44" actId="478"/>
          <ac:spMkLst>
            <pc:docMk/>
            <pc:sldMk cId="1295285405" sldId="262"/>
            <ac:spMk id="10244" creationId="{00000000-0000-0000-0000-000000000000}"/>
          </ac:spMkLst>
        </pc:spChg>
      </pc:sldChg>
      <pc:sldChg chg="delSp modSp mod">
        <pc:chgData name="Xiaofei Wang" userId="6e1836d3-2ed9-4ae5-8700-9029b71c19c7" providerId="ADAL" clId="{2CA7131E-5046-4B7F-9C8B-6F0557C3ED38}" dt="2022-07-06T21:40:19.143" v="47" actId="478"/>
        <pc:sldMkLst>
          <pc:docMk/>
          <pc:sldMk cId="2090664063" sldId="263"/>
        </pc:sldMkLst>
        <pc:spChg chg="del mod">
          <ac:chgData name="Xiaofei Wang" userId="6e1836d3-2ed9-4ae5-8700-9029b71c19c7" providerId="ADAL" clId="{2CA7131E-5046-4B7F-9C8B-6F0557C3ED38}" dt="2022-07-06T21:40:19.143" v="47" actId="478"/>
          <ac:spMkLst>
            <pc:docMk/>
            <pc:sldMk cId="2090664063" sldId="263"/>
            <ac:spMk id="11269" creationId="{00000000-0000-0000-0000-000000000000}"/>
          </ac:spMkLst>
        </pc:spChg>
      </pc:sldChg>
      <pc:sldChg chg="del">
        <pc:chgData name="Xiaofei Wang" userId="6e1836d3-2ed9-4ae5-8700-9029b71c19c7" providerId="ADAL" clId="{2CA7131E-5046-4B7F-9C8B-6F0557C3ED38}" dt="2022-07-06T21:54:15.348" v="60" actId="47"/>
        <pc:sldMkLst>
          <pc:docMk/>
          <pc:sldMk cId="898136877" sldId="266"/>
        </pc:sldMkLst>
      </pc:sldChg>
      <pc:sldChg chg="del">
        <pc:chgData name="Xiaofei Wang" userId="6e1836d3-2ed9-4ae5-8700-9029b71c19c7" providerId="ADAL" clId="{2CA7131E-5046-4B7F-9C8B-6F0557C3ED38}" dt="2022-07-06T21:54:15.348" v="60" actId="47"/>
        <pc:sldMkLst>
          <pc:docMk/>
          <pc:sldMk cId="2221805549" sldId="267"/>
        </pc:sldMkLst>
      </pc:sldChg>
      <pc:sldChg chg="del">
        <pc:chgData name="Xiaofei Wang" userId="6e1836d3-2ed9-4ae5-8700-9029b71c19c7" providerId="ADAL" clId="{2CA7131E-5046-4B7F-9C8B-6F0557C3ED38}" dt="2022-07-06T21:54:15.348" v="60" actId="47"/>
        <pc:sldMkLst>
          <pc:docMk/>
          <pc:sldMk cId="233286959" sldId="268"/>
        </pc:sldMkLst>
      </pc:sldChg>
      <pc:sldChg chg="del">
        <pc:chgData name="Xiaofei Wang" userId="6e1836d3-2ed9-4ae5-8700-9029b71c19c7" providerId="ADAL" clId="{2CA7131E-5046-4B7F-9C8B-6F0557C3ED38}" dt="2022-07-06T21:54:15.348" v="60" actId="47"/>
        <pc:sldMkLst>
          <pc:docMk/>
          <pc:sldMk cId="638191637" sldId="270"/>
        </pc:sldMkLst>
      </pc:sldChg>
      <pc:sldChg chg="del">
        <pc:chgData name="Xiaofei Wang" userId="6e1836d3-2ed9-4ae5-8700-9029b71c19c7" providerId="ADAL" clId="{2CA7131E-5046-4B7F-9C8B-6F0557C3ED38}" dt="2022-07-06T21:54:15.348" v="60" actId="47"/>
        <pc:sldMkLst>
          <pc:docMk/>
          <pc:sldMk cId="925929041" sldId="271"/>
        </pc:sldMkLst>
      </pc:sldChg>
      <pc:sldChg chg="del">
        <pc:chgData name="Xiaofei Wang" userId="6e1836d3-2ed9-4ae5-8700-9029b71c19c7" providerId="ADAL" clId="{2CA7131E-5046-4B7F-9C8B-6F0557C3ED38}" dt="2022-07-06T21:54:15.348" v="60" actId="47"/>
        <pc:sldMkLst>
          <pc:docMk/>
          <pc:sldMk cId="3366431121" sldId="273"/>
        </pc:sldMkLst>
      </pc:sldChg>
      <pc:sldChg chg="del">
        <pc:chgData name="Xiaofei Wang" userId="6e1836d3-2ed9-4ae5-8700-9029b71c19c7" providerId="ADAL" clId="{2CA7131E-5046-4B7F-9C8B-6F0557C3ED38}" dt="2022-07-06T21:54:15.348" v="60" actId="47"/>
        <pc:sldMkLst>
          <pc:docMk/>
          <pc:sldMk cId="164101808" sldId="274"/>
        </pc:sldMkLst>
      </pc:sldChg>
      <pc:sldChg chg="del">
        <pc:chgData name="Xiaofei Wang" userId="6e1836d3-2ed9-4ae5-8700-9029b71c19c7" providerId="ADAL" clId="{2CA7131E-5046-4B7F-9C8B-6F0557C3ED38}" dt="2022-07-06T21:54:15.348" v="60" actId="47"/>
        <pc:sldMkLst>
          <pc:docMk/>
          <pc:sldMk cId="689424298" sldId="275"/>
        </pc:sldMkLst>
      </pc:sldChg>
      <pc:sldChg chg="del">
        <pc:chgData name="Xiaofei Wang" userId="6e1836d3-2ed9-4ae5-8700-9029b71c19c7" providerId="ADAL" clId="{2CA7131E-5046-4B7F-9C8B-6F0557C3ED38}" dt="2022-07-06T21:54:15.348" v="60" actId="47"/>
        <pc:sldMkLst>
          <pc:docMk/>
          <pc:sldMk cId="2538294713" sldId="276"/>
        </pc:sldMkLst>
      </pc:sldChg>
      <pc:sldChg chg="del">
        <pc:chgData name="Xiaofei Wang" userId="6e1836d3-2ed9-4ae5-8700-9029b71c19c7" providerId="ADAL" clId="{2CA7131E-5046-4B7F-9C8B-6F0557C3ED38}" dt="2022-07-06T21:54:15.348" v="60" actId="47"/>
        <pc:sldMkLst>
          <pc:docMk/>
          <pc:sldMk cId="2798598188" sldId="278"/>
        </pc:sldMkLst>
      </pc:sldChg>
      <pc:sldChg chg="modSp mod">
        <pc:chgData name="Xiaofei Wang" userId="6e1836d3-2ed9-4ae5-8700-9029b71c19c7" providerId="ADAL" clId="{2CA7131E-5046-4B7F-9C8B-6F0557C3ED38}" dt="2022-07-08T18:09:53.051" v="2544" actId="20577"/>
        <pc:sldMkLst>
          <pc:docMk/>
          <pc:sldMk cId="3900562944" sldId="279"/>
        </pc:sldMkLst>
        <pc:spChg chg="mod">
          <ac:chgData name="Xiaofei Wang" userId="6e1836d3-2ed9-4ae5-8700-9029b71c19c7" providerId="ADAL" clId="{2CA7131E-5046-4B7F-9C8B-6F0557C3ED38}" dt="2022-07-06T23:02:17.178" v="1803" actId="20577"/>
          <ac:spMkLst>
            <pc:docMk/>
            <pc:sldMk cId="3900562944" sldId="279"/>
            <ac:spMk id="2" creationId="{00000000-0000-0000-0000-000000000000}"/>
          </ac:spMkLst>
        </pc:spChg>
        <pc:spChg chg="mod">
          <ac:chgData name="Xiaofei Wang" userId="6e1836d3-2ed9-4ae5-8700-9029b71c19c7" providerId="ADAL" clId="{2CA7131E-5046-4B7F-9C8B-6F0557C3ED38}" dt="2022-07-08T18:09:53.051" v="2544" actId="20577"/>
          <ac:spMkLst>
            <pc:docMk/>
            <pc:sldMk cId="3900562944" sldId="279"/>
            <ac:spMk id="3" creationId="{00000000-0000-0000-0000-000000000000}"/>
          </ac:spMkLst>
        </pc:spChg>
      </pc:sldChg>
      <pc:sldChg chg="del">
        <pc:chgData name="Xiaofei Wang" userId="6e1836d3-2ed9-4ae5-8700-9029b71c19c7" providerId="ADAL" clId="{2CA7131E-5046-4B7F-9C8B-6F0557C3ED38}" dt="2022-07-06T21:55:36.110" v="61" actId="47"/>
        <pc:sldMkLst>
          <pc:docMk/>
          <pc:sldMk cId="1341171416" sldId="280"/>
        </pc:sldMkLst>
      </pc:sldChg>
      <pc:sldChg chg="del">
        <pc:chgData name="Xiaofei Wang" userId="6e1836d3-2ed9-4ae5-8700-9029b71c19c7" providerId="ADAL" clId="{2CA7131E-5046-4B7F-9C8B-6F0557C3ED38}" dt="2022-07-06T21:54:15.348" v="60" actId="47"/>
        <pc:sldMkLst>
          <pc:docMk/>
          <pc:sldMk cId="1771915819" sldId="281"/>
        </pc:sldMkLst>
      </pc:sldChg>
      <pc:sldChg chg="del">
        <pc:chgData name="Xiaofei Wang" userId="6e1836d3-2ed9-4ae5-8700-9029b71c19c7" providerId="ADAL" clId="{2CA7131E-5046-4B7F-9C8B-6F0557C3ED38}" dt="2022-07-06T21:41:06.114" v="48" actId="47"/>
        <pc:sldMkLst>
          <pc:docMk/>
          <pc:sldMk cId="1781314362" sldId="282"/>
        </pc:sldMkLst>
      </pc:sldChg>
      <pc:sldChg chg="delSp mod">
        <pc:chgData name="Xiaofei Wang" userId="6e1836d3-2ed9-4ae5-8700-9029b71c19c7" providerId="ADAL" clId="{2CA7131E-5046-4B7F-9C8B-6F0557C3ED38}" dt="2022-07-06T21:41:16.216" v="49" actId="478"/>
        <pc:sldMkLst>
          <pc:docMk/>
          <pc:sldMk cId="13117183" sldId="284"/>
        </pc:sldMkLst>
        <pc:spChg chg="del">
          <ac:chgData name="Xiaofei Wang" userId="6e1836d3-2ed9-4ae5-8700-9029b71c19c7" providerId="ADAL" clId="{2CA7131E-5046-4B7F-9C8B-6F0557C3ED38}" dt="2022-07-06T21:41:16.216" v="49" actId="478"/>
          <ac:spMkLst>
            <pc:docMk/>
            <pc:sldMk cId="13117183" sldId="284"/>
            <ac:spMk id="7" creationId="{3EA79191-D014-4D0A-BC8C-7C9A7B36A6EB}"/>
          </ac:spMkLst>
        </pc:spChg>
      </pc:sldChg>
      <pc:sldChg chg="del">
        <pc:chgData name="Xiaofei Wang" userId="6e1836d3-2ed9-4ae5-8700-9029b71c19c7" providerId="ADAL" clId="{2CA7131E-5046-4B7F-9C8B-6F0557C3ED38}" dt="2022-07-06T21:54:15.348" v="60" actId="47"/>
        <pc:sldMkLst>
          <pc:docMk/>
          <pc:sldMk cId="1668273787" sldId="285"/>
        </pc:sldMkLst>
      </pc:sldChg>
      <pc:sldChg chg="del">
        <pc:chgData name="Xiaofei Wang" userId="6e1836d3-2ed9-4ae5-8700-9029b71c19c7" providerId="ADAL" clId="{2CA7131E-5046-4B7F-9C8B-6F0557C3ED38}" dt="2022-07-06T21:54:15.348" v="60" actId="47"/>
        <pc:sldMkLst>
          <pc:docMk/>
          <pc:sldMk cId="2758614002" sldId="286"/>
        </pc:sldMkLst>
      </pc:sldChg>
      <pc:sldChg chg="del">
        <pc:chgData name="Xiaofei Wang" userId="6e1836d3-2ed9-4ae5-8700-9029b71c19c7" providerId="ADAL" clId="{2CA7131E-5046-4B7F-9C8B-6F0557C3ED38}" dt="2022-07-06T21:54:15.348" v="60" actId="47"/>
        <pc:sldMkLst>
          <pc:docMk/>
          <pc:sldMk cId="1506331597" sldId="290"/>
        </pc:sldMkLst>
      </pc:sldChg>
      <pc:sldChg chg="add del">
        <pc:chgData name="Xiaofei Wang" userId="6e1836d3-2ed9-4ae5-8700-9029b71c19c7" providerId="ADAL" clId="{2CA7131E-5046-4B7F-9C8B-6F0557C3ED38}" dt="2022-07-06T22:45:28.040" v="967"/>
        <pc:sldMkLst>
          <pc:docMk/>
          <pc:sldMk cId="2883759164" sldId="308"/>
        </pc:sldMkLst>
      </pc:sldChg>
      <pc:sldChg chg="add">
        <pc:chgData name="Xiaofei Wang" userId="6e1836d3-2ed9-4ae5-8700-9029b71c19c7" providerId="ADAL" clId="{2CA7131E-5046-4B7F-9C8B-6F0557C3ED38}" dt="2022-07-06T21:51:18.788" v="58"/>
        <pc:sldMkLst>
          <pc:docMk/>
          <pc:sldMk cId="0" sldId="328"/>
        </pc:sldMkLst>
      </pc:sldChg>
      <pc:sldChg chg="modSp add mod modNotes">
        <pc:chgData name="Xiaofei Wang" userId="6e1836d3-2ed9-4ae5-8700-9029b71c19c7" providerId="ADAL" clId="{2CA7131E-5046-4B7F-9C8B-6F0557C3ED38}" dt="2022-07-06T23:07:10.542" v="2010" actId="20577"/>
        <pc:sldMkLst>
          <pc:docMk/>
          <pc:sldMk cId="0" sldId="332"/>
        </pc:sldMkLst>
        <pc:spChg chg="mod">
          <ac:chgData name="Xiaofei Wang" userId="6e1836d3-2ed9-4ae5-8700-9029b71c19c7" providerId="ADAL" clId="{2CA7131E-5046-4B7F-9C8B-6F0557C3ED38}" dt="2022-07-06T22:19:05.967" v="537"/>
          <ac:spMkLst>
            <pc:docMk/>
            <pc:sldMk cId="0" sldId="332"/>
            <ac:spMk id="3075" creationId="{045C5F91-7E5E-4101-9D99-9A940BB1C4B5}"/>
          </ac:spMkLst>
        </pc:spChg>
        <pc:spChg chg="mod">
          <ac:chgData name="Xiaofei Wang" userId="6e1836d3-2ed9-4ae5-8700-9029b71c19c7" providerId="ADAL" clId="{2CA7131E-5046-4B7F-9C8B-6F0557C3ED38}" dt="2022-07-06T22:19:05.967" v="537"/>
          <ac:spMkLst>
            <pc:docMk/>
            <pc:sldMk cId="0" sldId="332"/>
            <ac:spMk id="17409" creationId="{481163E3-3235-B93B-D977-4040786F5097}"/>
          </ac:spMkLst>
        </pc:spChg>
        <pc:spChg chg="mod">
          <ac:chgData name="Xiaofei Wang" userId="6e1836d3-2ed9-4ae5-8700-9029b71c19c7" providerId="ADAL" clId="{2CA7131E-5046-4B7F-9C8B-6F0557C3ED38}" dt="2022-07-06T23:07:10.542" v="2010" actId="20577"/>
          <ac:spMkLst>
            <pc:docMk/>
            <pc:sldMk cId="0" sldId="332"/>
            <ac:spMk id="17413" creationId="{C2334348-7D14-5567-9887-24899B21D490}"/>
          </ac:spMkLst>
        </pc:spChg>
      </pc:sldChg>
      <pc:sldChg chg="modSp add mod">
        <pc:chgData name="Xiaofei Wang" userId="6e1836d3-2ed9-4ae5-8700-9029b71c19c7" providerId="ADAL" clId="{2CA7131E-5046-4B7F-9C8B-6F0557C3ED38}" dt="2022-07-06T22:44:46.153" v="961" actId="20577"/>
        <pc:sldMkLst>
          <pc:docMk/>
          <pc:sldMk cId="3476794812" sldId="360"/>
        </pc:sldMkLst>
        <pc:spChg chg="mod">
          <ac:chgData name="Xiaofei Wang" userId="6e1836d3-2ed9-4ae5-8700-9029b71c19c7" providerId="ADAL" clId="{2CA7131E-5046-4B7F-9C8B-6F0557C3ED38}" dt="2022-07-06T22:44:46.153" v="961" actId="20577"/>
          <ac:spMkLst>
            <pc:docMk/>
            <pc:sldMk cId="3476794812" sldId="360"/>
            <ac:spMk id="50179" creationId="{00000000-0000-0000-0000-000000000000}"/>
          </ac:spMkLst>
        </pc:spChg>
      </pc:sldChg>
      <pc:sldChg chg="modSp add mod">
        <pc:chgData name="Xiaofei Wang" userId="6e1836d3-2ed9-4ae5-8700-9029b71c19c7" providerId="ADAL" clId="{2CA7131E-5046-4B7F-9C8B-6F0557C3ED38}" dt="2022-07-06T22:42:03.415" v="958" actId="20577"/>
        <pc:sldMkLst>
          <pc:docMk/>
          <pc:sldMk cId="0" sldId="395"/>
        </pc:sldMkLst>
        <pc:spChg chg="mod">
          <ac:chgData name="Xiaofei Wang" userId="6e1836d3-2ed9-4ae5-8700-9029b71c19c7" providerId="ADAL" clId="{2CA7131E-5046-4B7F-9C8B-6F0557C3ED38}" dt="2022-07-06T22:42:03.415" v="958" actId="20577"/>
          <ac:spMkLst>
            <pc:docMk/>
            <pc:sldMk cId="0" sldId="395"/>
            <ac:spMk id="19463" creationId="{014A845C-CDC6-4811-8948-EAB07A9434A5}"/>
          </ac:spMkLst>
        </pc:spChg>
      </pc:sldChg>
      <pc:sldChg chg="add ord">
        <pc:chgData name="Xiaofei Wang" userId="6e1836d3-2ed9-4ae5-8700-9029b71c19c7" providerId="ADAL" clId="{2CA7131E-5046-4B7F-9C8B-6F0557C3ED38}" dt="2022-07-06T21:46:22.455" v="57"/>
        <pc:sldMkLst>
          <pc:docMk/>
          <pc:sldMk cId="1968720319" sldId="2366"/>
        </pc:sldMkLst>
      </pc:sldChg>
      <pc:sldChg chg="modSp add mod">
        <pc:chgData name="Xiaofei Wang" userId="6e1836d3-2ed9-4ae5-8700-9029b71c19c7" providerId="ADAL" clId="{2CA7131E-5046-4B7F-9C8B-6F0557C3ED38}" dt="2022-07-06T23:01:11.850" v="1794" actId="403"/>
        <pc:sldMkLst>
          <pc:docMk/>
          <pc:sldMk cId="1595470572" sldId="2367"/>
        </pc:sldMkLst>
        <pc:spChg chg="mod">
          <ac:chgData name="Xiaofei Wang" userId="6e1836d3-2ed9-4ae5-8700-9029b71c19c7" providerId="ADAL" clId="{2CA7131E-5046-4B7F-9C8B-6F0557C3ED38}" dt="2022-07-06T23:01:11.850" v="1794" actId="403"/>
          <ac:spMkLst>
            <pc:docMk/>
            <pc:sldMk cId="1595470572" sldId="2367"/>
            <ac:spMk id="3" creationId="{00000000-0000-0000-0000-000000000000}"/>
          </ac:spMkLst>
        </pc:spChg>
      </pc:sldChg>
      <pc:sldChg chg="add">
        <pc:chgData name="Xiaofei Wang" userId="6e1836d3-2ed9-4ae5-8700-9029b71c19c7" providerId="ADAL" clId="{2CA7131E-5046-4B7F-9C8B-6F0557C3ED38}" dt="2022-07-06T21:51:18.788" v="58"/>
        <pc:sldMkLst>
          <pc:docMk/>
          <pc:sldMk cId="2077861926" sldId="2368"/>
        </pc:sldMkLst>
      </pc:sldChg>
      <pc:sldChg chg="modSp add mod ord">
        <pc:chgData name="Xiaofei Wang" userId="6e1836d3-2ed9-4ae5-8700-9029b71c19c7" providerId="ADAL" clId="{2CA7131E-5046-4B7F-9C8B-6F0557C3ED38}" dt="2022-07-06T22:55:47.980" v="1618" actId="20577"/>
        <pc:sldMkLst>
          <pc:docMk/>
          <pc:sldMk cId="496061284" sldId="2369"/>
        </pc:sldMkLst>
        <pc:spChg chg="mod">
          <ac:chgData name="Xiaofei Wang" userId="6e1836d3-2ed9-4ae5-8700-9029b71c19c7" providerId="ADAL" clId="{2CA7131E-5046-4B7F-9C8B-6F0557C3ED38}" dt="2022-07-06T22:55:47.980" v="1618" actId="20577"/>
          <ac:spMkLst>
            <pc:docMk/>
            <pc:sldMk cId="496061284" sldId="2369"/>
            <ac:spMk id="50178" creationId="{00000000-0000-0000-0000-000000000000}"/>
          </ac:spMkLst>
        </pc:spChg>
        <pc:spChg chg="mod">
          <ac:chgData name="Xiaofei Wang" userId="6e1836d3-2ed9-4ae5-8700-9029b71c19c7" providerId="ADAL" clId="{2CA7131E-5046-4B7F-9C8B-6F0557C3ED38}" dt="2022-07-06T22:21:57.765" v="565" actId="20577"/>
          <ac:spMkLst>
            <pc:docMk/>
            <pc:sldMk cId="496061284" sldId="2369"/>
            <ac:spMk id="50179" creationId="{00000000-0000-0000-0000-000000000000}"/>
          </ac:spMkLst>
        </pc:spChg>
      </pc:sldChg>
      <pc:sldChg chg="modSp add del mod modNotes">
        <pc:chgData name="Xiaofei Wang" userId="6e1836d3-2ed9-4ae5-8700-9029b71c19c7" providerId="ADAL" clId="{2CA7131E-5046-4B7F-9C8B-6F0557C3ED38}" dt="2022-07-06T23:00:05.643" v="1793" actId="20577"/>
        <pc:sldMkLst>
          <pc:docMk/>
          <pc:sldMk cId="3895401198" sldId="2370"/>
        </pc:sldMkLst>
        <pc:spChg chg="mod">
          <ac:chgData name="Xiaofei Wang" userId="6e1836d3-2ed9-4ae5-8700-9029b71c19c7" providerId="ADAL" clId="{2CA7131E-5046-4B7F-9C8B-6F0557C3ED38}" dt="2022-07-06T22:21:07.461" v="557"/>
          <ac:spMkLst>
            <pc:docMk/>
            <pc:sldMk cId="3895401198" sldId="2370"/>
            <ac:spMk id="3075" creationId="{045C5F91-7E5E-4101-9D99-9A940BB1C4B5}"/>
          </ac:spMkLst>
        </pc:spChg>
        <pc:spChg chg="mod">
          <ac:chgData name="Xiaofei Wang" userId="6e1836d3-2ed9-4ae5-8700-9029b71c19c7" providerId="ADAL" clId="{2CA7131E-5046-4B7F-9C8B-6F0557C3ED38}" dt="2022-07-06T22:21:07.461" v="557"/>
          <ac:spMkLst>
            <pc:docMk/>
            <pc:sldMk cId="3895401198" sldId="2370"/>
            <ac:spMk id="17409" creationId="{481163E3-3235-B93B-D977-4040786F5097}"/>
          </ac:spMkLst>
        </pc:spChg>
        <pc:spChg chg="mod">
          <ac:chgData name="Xiaofei Wang" userId="6e1836d3-2ed9-4ae5-8700-9029b71c19c7" providerId="ADAL" clId="{2CA7131E-5046-4B7F-9C8B-6F0557C3ED38}" dt="2022-07-06T22:55:51.945" v="1620" actId="20577"/>
          <ac:spMkLst>
            <pc:docMk/>
            <pc:sldMk cId="3895401198" sldId="2370"/>
            <ac:spMk id="50178" creationId="{00000000-0000-0000-0000-000000000000}"/>
          </ac:spMkLst>
        </pc:spChg>
        <pc:spChg chg="mod">
          <ac:chgData name="Xiaofei Wang" userId="6e1836d3-2ed9-4ae5-8700-9029b71c19c7" providerId="ADAL" clId="{2CA7131E-5046-4B7F-9C8B-6F0557C3ED38}" dt="2022-07-06T23:00:05.643" v="1793" actId="20577"/>
          <ac:spMkLst>
            <pc:docMk/>
            <pc:sldMk cId="3895401198" sldId="2370"/>
            <ac:spMk id="50179" creationId="{00000000-0000-0000-0000-000000000000}"/>
          </ac:spMkLst>
        </pc:spChg>
      </pc:sldChg>
      <pc:sldChg chg="modSp add mod">
        <pc:chgData name="Xiaofei Wang" userId="6e1836d3-2ed9-4ae5-8700-9029b71c19c7" providerId="ADAL" clId="{2CA7131E-5046-4B7F-9C8B-6F0557C3ED38}" dt="2022-07-06T22:45:49.123" v="995" actId="20577"/>
        <pc:sldMkLst>
          <pc:docMk/>
          <pc:sldMk cId="874067739" sldId="2371"/>
        </pc:sldMkLst>
        <pc:spChg chg="mod">
          <ac:chgData name="Xiaofei Wang" userId="6e1836d3-2ed9-4ae5-8700-9029b71c19c7" providerId="ADAL" clId="{2CA7131E-5046-4B7F-9C8B-6F0557C3ED38}" dt="2022-07-06T22:45:49.123" v="995" actId="20577"/>
          <ac:spMkLst>
            <pc:docMk/>
            <pc:sldMk cId="874067739" sldId="2371"/>
            <ac:spMk id="7" creationId="{00000000-0000-0000-0000-000000000000}"/>
          </ac:spMkLst>
        </pc:spChg>
      </pc:sldChg>
      <pc:sldChg chg="modSp add mod ord">
        <pc:chgData name="Xiaofei Wang" userId="6e1836d3-2ed9-4ae5-8700-9029b71c19c7" providerId="ADAL" clId="{2CA7131E-5046-4B7F-9C8B-6F0557C3ED38}" dt="2022-07-06T23:01:29.690" v="1795" actId="20577"/>
        <pc:sldMkLst>
          <pc:docMk/>
          <pc:sldMk cId="843347565" sldId="2372"/>
        </pc:sldMkLst>
        <pc:spChg chg="mod">
          <ac:chgData name="Xiaofei Wang" userId="6e1836d3-2ed9-4ae5-8700-9029b71c19c7" providerId="ADAL" clId="{2CA7131E-5046-4B7F-9C8B-6F0557C3ED38}" dt="2022-07-06T22:46:59.209" v="1064" actId="20577"/>
          <ac:spMkLst>
            <pc:docMk/>
            <pc:sldMk cId="843347565" sldId="2372"/>
            <ac:spMk id="50178" creationId="{00000000-0000-0000-0000-000000000000}"/>
          </ac:spMkLst>
        </pc:spChg>
        <pc:spChg chg="mod">
          <ac:chgData name="Xiaofei Wang" userId="6e1836d3-2ed9-4ae5-8700-9029b71c19c7" providerId="ADAL" clId="{2CA7131E-5046-4B7F-9C8B-6F0557C3ED38}" dt="2022-07-06T23:01:29.690" v="1795" actId="20577"/>
          <ac:spMkLst>
            <pc:docMk/>
            <pc:sldMk cId="843347565" sldId="2372"/>
            <ac:spMk id="50179" creationId="{00000000-0000-0000-0000-000000000000}"/>
          </ac:spMkLst>
        </pc:spChg>
      </pc:sldChg>
      <pc:sldChg chg="modSp add mod">
        <pc:chgData name="Xiaofei Wang" userId="6e1836d3-2ed9-4ae5-8700-9029b71c19c7" providerId="ADAL" clId="{2CA7131E-5046-4B7F-9C8B-6F0557C3ED38}" dt="2022-07-06T23:02:07.673" v="1802" actId="20577"/>
        <pc:sldMkLst>
          <pc:docMk/>
          <pc:sldMk cId="3586731022" sldId="2373"/>
        </pc:sldMkLst>
        <pc:spChg chg="mod">
          <ac:chgData name="Xiaofei Wang" userId="6e1836d3-2ed9-4ae5-8700-9029b71c19c7" providerId="ADAL" clId="{2CA7131E-5046-4B7F-9C8B-6F0557C3ED38}" dt="2022-07-06T22:50:08.158" v="1294" actId="20577"/>
          <ac:spMkLst>
            <pc:docMk/>
            <pc:sldMk cId="3586731022" sldId="2373"/>
            <ac:spMk id="50178" creationId="{00000000-0000-0000-0000-000000000000}"/>
          </ac:spMkLst>
        </pc:spChg>
        <pc:spChg chg="mod">
          <ac:chgData name="Xiaofei Wang" userId="6e1836d3-2ed9-4ae5-8700-9029b71c19c7" providerId="ADAL" clId="{2CA7131E-5046-4B7F-9C8B-6F0557C3ED38}" dt="2022-07-06T23:02:07.673" v="1802" actId="20577"/>
          <ac:spMkLst>
            <pc:docMk/>
            <pc:sldMk cId="3586731022" sldId="2373"/>
            <ac:spMk id="50179" creationId="{00000000-0000-0000-0000-000000000000}"/>
          </ac:spMkLst>
        </pc:spChg>
      </pc:sldChg>
      <pc:sldChg chg="modSp add mod ord">
        <pc:chgData name="Xiaofei Wang" userId="6e1836d3-2ed9-4ae5-8700-9029b71c19c7" providerId="ADAL" clId="{2CA7131E-5046-4B7F-9C8B-6F0557C3ED38}" dt="2022-07-06T23:03:39.824" v="1898" actId="20577"/>
        <pc:sldMkLst>
          <pc:docMk/>
          <pc:sldMk cId="325538114" sldId="2374"/>
        </pc:sldMkLst>
        <pc:spChg chg="mod">
          <ac:chgData name="Xiaofei Wang" userId="6e1836d3-2ed9-4ae5-8700-9029b71c19c7" providerId="ADAL" clId="{2CA7131E-5046-4B7F-9C8B-6F0557C3ED38}" dt="2022-07-06T22:55:00.829" v="1580" actId="20577"/>
          <ac:spMkLst>
            <pc:docMk/>
            <pc:sldMk cId="325538114" sldId="2374"/>
            <ac:spMk id="50178" creationId="{00000000-0000-0000-0000-000000000000}"/>
          </ac:spMkLst>
        </pc:spChg>
        <pc:spChg chg="mod">
          <ac:chgData name="Xiaofei Wang" userId="6e1836d3-2ed9-4ae5-8700-9029b71c19c7" providerId="ADAL" clId="{2CA7131E-5046-4B7F-9C8B-6F0557C3ED38}" dt="2022-07-06T23:03:39.824" v="1898" actId="20577"/>
          <ac:spMkLst>
            <pc:docMk/>
            <pc:sldMk cId="325538114" sldId="2374"/>
            <ac:spMk id="50179" creationId="{00000000-0000-0000-0000-000000000000}"/>
          </ac:spMkLst>
        </pc:spChg>
      </pc:sldChg>
      <pc:sldChg chg="modSp add mod">
        <pc:chgData name="Xiaofei Wang" userId="6e1836d3-2ed9-4ae5-8700-9029b71c19c7" providerId="ADAL" clId="{2CA7131E-5046-4B7F-9C8B-6F0557C3ED38}" dt="2022-07-08T18:09:28.079" v="2543" actId="113"/>
        <pc:sldMkLst>
          <pc:docMk/>
          <pc:sldMk cId="412227131" sldId="2375"/>
        </pc:sldMkLst>
        <pc:spChg chg="mod">
          <ac:chgData name="Xiaofei Wang" userId="6e1836d3-2ed9-4ae5-8700-9029b71c19c7" providerId="ADAL" clId="{2CA7131E-5046-4B7F-9C8B-6F0557C3ED38}" dt="2022-07-08T18:09:28.079" v="2543" actId="113"/>
          <ac:spMkLst>
            <pc:docMk/>
            <pc:sldMk cId="412227131" sldId="2375"/>
            <ac:spMk id="19463" creationId="{014A845C-CDC6-4811-8948-EAB07A9434A5}"/>
          </ac:spMkLst>
        </pc:spChg>
      </pc:sldChg>
      <pc:sldChg chg="modSp add del mod">
        <pc:chgData name="Xiaofei Wang" userId="6e1836d3-2ed9-4ae5-8700-9029b71c19c7" providerId="ADAL" clId="{2CA7131E-5046-4B7F-9C8B-6F0557C3ED38}" dt="2022-07-08T18:06:28.863" v="2540" actId="2696"/>
        <pc:sldMkLst>
          <pc:docMk/>
          <pc:sldMk cId="4117866915" sldId="2375"/>
        </pc:sldMkLst>
        <pc:spChg chg="mod">
          <ac:chgData name="Xiaofei Wang" userId="6e1836d3-2ed9-4ae5-8700-9029b71c19c7" providerId="ADAL" clId="{2CA7131E-5046-4B7F-9C8B-6F0557C3ED38}" dt="2022-07-07T00:26:00.293" v="2030" actId="20577"/>
          <ac:spMkLst>
            <pc:docMk/>
            <pc:sldMk cId="4117866915" sldId="2375"/>
            <ac:spMk id="50178" creationId="{00000000-0000-0000-0000-000000000000}"/>
          </ac:spMkLst>
        </pc:spChg>
        <pc:spChg chg="mod">
          <ac:chgData name="Xiaofei Wang" userId="6e1836d3-2ed9-4ae5-8700-9029b71c19c7" providerId="ADAL" clId="{2CA7131E-5046-4B7F-9C8B-6F0557C3ED38}" dt="2022-07-07T00:29:41.787" v="2539" actId="20577"/>
          <ac:spMkLst>
            <pc:docMk/>
            <pc:sldMk cId="4117866915" sldId="2375"/>
            <ac:spMk id="50179" creationId="{00000000-0000-0000-0000-000000000000}"/>
          </ac:spMkLst>
        </pc:spChg>
      </pc:sldChg>
      <pc:sldMasterChg chg="modSp">
        <pc:chgData name="Xiaofei Wang" userId="6e1836d3-2ed9-4ae5-8700-9029b71c19c7" providerId="ADAL" clId="{2CA7131E-5046-4B7F-9C8B-6F0557C3ED38}" dt="2022-07-06T21:37:57.388" v="37"/>
        <pc:sldMasterMkLst>
          <pc:docMk/>
          <pc:sldMasterMk cId="0" sldId="2147483648"/>
        </pc:sldMasterMkLst>
        <pc:spChg chg="mod">
          <ac:chgData name="Xiaofei Wang" userId="6e1836d3-2ed9-4ae5-8700-9029b71c19c7" providerId="ADAL" clId="{2CA7131E-5046-4B7F-9C8B-6F0557C3ED38}" dt="2022-07-06T21:37:57.388" v="3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39F08A9F-E56E-49D8-BE1F-3FB39C373478}" type="slidenum">
              <a:rPr lang="en-GB" altLang="en-US"/>
              <a:pPr>
                <a:spcBef>
                  <a:spcPct val="0"/>
                </a:spcBef>
              </a:pPr>
              <a:t>2</a:t>
            </a:fld>
            <a:endParaRPr lang="en-GB" altLang="en-US"/>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4</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4</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11</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802.11-22/847r0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July 2022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2022-07-06</a:t>
            </a:r>
          </a:p>
        </p:txBody>
      </p:sp>
      <p:sp>
        <p:nvSpPr>
          <p:cNvPr id="6" name="Date Placeholder 3"/>
          <p:cNvSpPr>
            <a:spLocks noGrp="1"/>
          </p:cNvSpPr>
          <p:nvPr>
            <p:ph type="dt" idx="10"/>
          </p:nvPr>
        </p:nvSpPr>
        <p:spPr/>
        <p:txBody>
          <a:bodyPr/>
          <a:lstStyle/>
          <a:p>
            <a:r>
              <a:rPr lang="en-US" dirty="0"/>
              <a:t>July 2022</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1495244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2022</a:t>
            </a:r>
            <a:endParaRPr lang="en-US" dirty="0"/>
          </a:p>
        </p:txBody>
      </p:sp>
    </p:spTree>
    <p:extLst>
      <p:ext uri="{BB962C8B-B14F-4D97-AF65-F5344CB8AC3E}">
        <p14:creationId xmlns:p14="http://schemas.microsoft.com/office/powerpoint/2010/main" val="1295285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2022</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12</a:t>
            </a:fld>
            <a:endParaRPr lang="en-US" altLang="en-US"/>
          </a:p>
        </p:txBody>
      </p:sp>
      <p:sp>
        <p:nvSpPr>
          <p:cNvPr id="5" name="Date Placeholder 4"/>
          <p:cNvSpPr>
            <a:spLocks noGrp="1"/>
          </p:cNvSpPr>
          <p:nvPr>
            <p:ph type="dt" idx="15"/>
          </p:nvPr>
        </p:nvSpPr>
        <p:spPr/>
        <p:txBody>
          <a:bodyPr/>
          <a:lstStyle/>
          <a:p>
            <a:r>
              <a:rPr lang="en-US"/>
              <a:t>May 2022</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13</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Detailed Agenda</a:t>
            </a:r>
            <a:br>
              <a:rPr lang="en-US" altLang="en-US" dirty="0"/>
            </a:br>
            <a:r>
              <a:rPr lang="en-US" altLang="en-US" dirty="0"/>
              <a:t>Monday July 11, 2022 Eve</a:t>
            </a:r>
          </a:p>
        </p:txBody>
      </p:sp>
      <p:sp>
        <p:nvSpPr>
          <p:cNvPr id="50179" name="Rectangle 3"/>
          <p:cNvSpPr>
            <a:spLocks noGrp="1" noChangeArrowheads="1"/>
          </p:cNvSpPr>
          <p:nvPr>
            <p:ph idx="1"/>
          </p:nvPr>
        </p:nvSpPr>
        <p:spPr>
          <a:xfrm>
            <a:off x="914401" y="1751014"/>
            <a:ext cx="9753599" cy="4649786"/>
          </a:xfrm>
        </p:spPr>
        <p:txBody>
          <a:bodyPr/>
          <a:lstStyle/>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AIML TIG operating rules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Leadership election</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 11-22/950 Discussion on Interactions between AI/ML &amp; Wireless LAN, Zinan Lin (</a:t>
            </a:r>
            <a:r>
              <a:rPr lang="en-GB" dirty="0">
                <a:latin typeface="Times New Roman" panose="02020603050405020304" pitchFamily="18" charset="0"/>
                <a:ea typeface="Times New Roman" panose="02020603050405020304" pitchFamily="18" charset="0"/>
              </a:rPr>
              <a:t>InterDigital)</a:t>
            </a: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a:spcBef>
                <a:spcPts val="300"/>
              </a:spcBef>
            </a:pPr>
            <a:endParaRPr lang="en-US" altLang="en-US" dirty="0"/>
          </a:p>
        </p:txBody>
      </p:sp>
    </p:spTree>
    <p:extLst>
      <p:ext uri="{BB962C8B-B14F-4D97-AF65-F5344CB8AC3E}">
        <p14:creationId xmlns:p14="http://schemas.microsoft.com/office/powerpoint/2010/main" val="8433475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AIML TIG Operations (1)</a:t>
            </a:r>
          </a:p>
        </p:txBody>
      </p:sp>
      <p:sp>
        <p:nvSpPr>
          <p:cNvPr id="50179" name="Rectangle 3"/>
          <p:cNvSpPr>
            <a:spLocks noGrp="1" noChangeArrowheads="1"/>
          </p:cNvSpPr>
          <p:nvPr>
            <p:ph idx="1"/>
          </p:nvPr>
        </p:nvSpPr>
        <p:spPr>
          <a:xfrm>
            <a:off x="609600" y="1751014"/>
            <a:ext cx="10744199" cy="4649786"/>
          </a:xfrm>
        </p:spPr>
        <p:txBody>
          <a:bodyPr/>
          <a:lstStyle/>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AIML TIG is formed by the following WG motion in the May 2022 session [1]:</a:t>
            </a:r>
          </a:p>
          <a:p>
            <a:pPr marL="457200" marR="0">
              <a:spcBef>
                <a:spcPts val="0"/>
              </a:spcBef>
              <a:spcAft>
                <a:spcPts val="0"/>
              </a:spcAft>
            </a:pPr>
            <a:endParaRPr lang="en-US" altLang="en-US" sz="2000" dirty="0">
              <a:latin typeface="Times New Roman" panose="02020603050405020304" pitchFamily="18" charset="0"/>
            </a:endParaRPr>
          </a:p>
          <a:p>
            <a:pPr marL="857250" lvl="1">
              <a:spcBef>
                <a:spcPts val="0"/>
              </a:spcBef>
              <a:spcAft>
                <a:spcPts val="0"/>
              </a:spcAft>
            </a:pPr>
            <a:r>
              <a:rPr lang="en-US" altLang="en-US" b="1" dirty="0">
                <a:latin typeface="Times New Roman" panose="02020603050405020304" pitchFamily="18" charset="0"/>
              </a:rPr>
              <a:t>Motion 5: TIG Re: AI/ML use in 802.11</a:t>
            </a:r>
          </a:p>
          <a:p>
            <a:pPr marL="857250" lvl="1">
              <a:spcBef>
                <a:spcPts val="0"/>
              </a:spcBef>
              <a:spcAft>
                <a:spcPts val="0"/>
              </a:spcAft>
            </a:pPr>
            <a:endParaRPr lang="en-US" altLang="en-US" b="1" dirty="0"/>
          </a:p>
          <a:p>
            <a:pPr lvl="1"/>
            <a:r>
              <a:rPr lang="en-US" b="1" dirty="0"/>
              <a:t>Approve formation of a Topic Interest Group (TIG) to:</a:t>
            </a:r>
          </a:p>
          <a:p>
            <a:pPr lvl="1"/>
            <a:r>
              <a:rPr lang="en-US" b="1" dirty="0"/>
              <a:t>(a) describe use cases for Artificial Intelligence/Machine Learning (AI/ML) applicability in 802.11 systems and </a:t>
            </a:r>
          </a:p>
          <a:p>
            <a:pPr lvl="1"/>
            <a:r>
              <a:rPr lang="en-US" b="1" dirty="0"/>
              <a:t>(b) investigate the technical feasibility of features enabling support of AI/ML. </a:t>
            </a:r>
          </a:p>
          <a:p>
            <a:pPr lvl="1"/>
            <a:r>
              <a:rPr lang="en-US" b="1" dirty="0"/>
              <a:t>The TIG is to complete a report on this topic at or before the March 2023 session. </a:t>
            </a:r>
          </a:p>
          <a:p>
            <a:pPr lvl="1"/>
            <a:endParaRPr lang="en-US" b="1" dirty="0"/>
          </a:p>
          <a:p>
            <a:pPr lvl="1"/>
            <a:r>
              <a:rPr lang="en-US" b="1" dirty="0"/>
              <a:t>Moved: Stephen McCann, Second: Marc Emmelmann</a:t>
            </a:r>
          </a:p>
          <a:p>
            <a:pPr lvl="1"/>
            <a:r>
              <a:rPr lang="en-US" b="1" dirty="0"/>
              <a:t>Result: Yes: 119, No: 22, Abstain: 27 (Motion passes)</a:t>
            </a:r>
          </a:p>
          <a:p>
            <a:pPr marL="457200">
              <a:spcBef>
                <a:spcPts val="0"/>
              </a:spcBef>
              <a:spcAft>
                <a:spcPts val="0"/>
              </a:spcAft>
            </a:pPr>
            <a:endParaRPr lang="en-US" altLang="en-US" sz="2000" dirty="0"/>
          </a:p>
          <a:p>
            <a:pPr marL="45720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a:spcBef>
                <a:spcPts val="300"/>
              </a:spcBef>
            </a:pPr>
            <a:endParaRPr lang="en-US" altLang="en-US" dirty="0"/>
          </a:p>
        </p:txBody>
      </p:sp>
    </p:spTree>
    <p:extLst>
      <p:ext uri="{BB962C8B-B14F-4D97-AF65-F5344CB8AC3E}">
        <p14:creationId xmlns:p14="http://schemas.microsoft.com/office/powerpoint/2010/main" val="3255381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AIML TIG Operations (2)</a:t>
            </a:r>
          </a:p>
        </p:txBody>
      </p:sp>
      <p:sp>
        <p:nvSpPr>
          <p:cNvPr id="50179" name="Rectangle 3"/>
          <p:cNvSpPr>
            <a:spLocks noGrp="1" noChangeArrowheads="1"/>
          </p:cNvSpPr>
          <p:nvPr>
            <p:ph idx="1"/>
          </p:nvPr>
        </p:nvSpPr>
        <p:spPr>
          <a:xfrm>
            <a:off x="914401" y="1751014"/>
            <a:ext cx="9753599" cy="4649786"/>
          </a:xfrm>
        </p:spPr>
        <p:txBody>
          <a:bodyPr/>
          <a:lstStyle/>
          <a:p>
            <a:pPr marL="457200" marR="0">
              <a:spcBef>
                <a:spcPts val="0"/>
              </a:spcBef>
              <a:spcAft>
                <a:spcPts val="0"/>
              </a:spcAft>
            </a:pPr>
            <a:r>
              <a:rPr lang="en-GB" sz="1800" dirty="0">
                <a:effectLst/>
                <a:latin typeface="Times New Roman" panose="02020603050405020304" pitchFamily="18" charset="0"/>
                <a:ea typeface="Times New Roman" panose="02020603050405020304" pitchFamily="18" charset="0"/>
              </a:rPr>
              <a:t>A “topic interest group” (TIG) is a standing committee of the 802.11 working group that is formed to progress a specific topic.</a:t>
            </a:r>
            <a:endParaRPr lang="en-US" sz="18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1800" dirty="0">
                <a:effectLst/>
                <a:latin typeface="Times New Roman" panose="02020603050405020304" pitchFamily="18" charset="0"/>
                <a:ea typeface="Times New Roman" panose="02020603050405020304" pitchFamily="18" charset="0"/>
              </a:rPr>
              <a:t>A TIG might be used prior to a formal study group to raise awareness and understanding of a potential study group.</a:t>
            </a:r>
            <a:endParaRPr lang="en-US" sz="18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1800" dirty="0">
                <a:effectLst/>
                <a:latin typeface="Times New Roman" panose="02020603050405020304" pitchFamily="18" charset="0"/>
                <a:ea typeface="Times New Roman" panose="02020603050405020304" pitchFamily="18" charset="0"/>
              </a:rPr>
              <a:t>A TIG follows all the rules for a WG11 standing committee.</a:t>
            </a:r>
            <a:endParaRPr lang="en-US" sz="18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1800" dirty="0">
                <a:effectLst/>
                <a:latin typeface="Times New Roman" panose="02020603050405020304" pitchFamily="18" charset="0"/>
                <a:ea typeface="Times New Roman" panose="02020603050405020304" pitchFamily="18" charset="0"/>
              </a:rPr>
              <a:t>A TIG is formed by WG motion and dissolved as determined by the WG chair.</a:t>
            </a:r>
            <a:endParaRPr lang="en-US" sz="18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1800" dirty="0">
                <a:effectLst/>
                <a:latin typeface="Times New Roman" panose="02020603050405020304" pitchFamily="18" charset="0"/>
                <a:ea typeface="Times New Roman" panose="02020603050405020304" pitchFamily="18" charset="0"/>
              </a:rPr>
              <a:t>A TIG group is formed after discussion during a WG plenary during which the goals of the TIG are identified, and a motion to form the TIG achieves a simple majority. </a:t>
            </a:r>
            <a:endParaRPr lang="en-US" sz="18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a:spcBef>
                <a:spcPts val="300"/>
              </a:spcBef>
            </a:pPr>
            <a:endParaRPr lang="en-US" altLang="en-US" dirty="0"/>
          </a:p>
        </p:txBody>
      </p:sp>
    </p:spTree>
    <p:extLst>
      <p:ext uri="{BB962C8B-B14F-4D97-AF65-F5344CB8AC3E}">
        <p14:creationId xmlns:p14="http://schemas.microsoft.com/office/powerpoint/2010/main" val="496061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3375"/>
            <a:ext cx="968375" cy="27622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a:t>July 2018</a:t>
            </a:r>
            <a:endParaRPr lang="en-GB" altLang="en-US" sz="180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a:t>Michael Montemurro, BlackBerry</a:t>
            </a:r>
            <a:endParaRPr lang="en-GB" altLang="en-US" sz="1200" b="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22EB9C2-4523-4101-8834-B68FD7935310}" type="slidenum">
              <a:rPr lang="en-GB" altLang="en-US" sz="1200" b="0"/>
              <a:pPr>
                <a:spcBef>
                  <a:spcPct val="0"/>
                </a:spcBef>
                <a:buFontTx/>
                <a:buNone/>
              </a:pPr>
              <a:t>2</a:t>
            </a:fld>
            <a:endParaRPr lang="en-GB" altLang="en-US" sz="1200" b="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a:t>
            </a:r>
            <a:r>
              <a:rPr lang="en-GB" altLang="en-US" sz="3200"/>
              <a:t>Machine Learning) </a:t>
            </a:r>
            <a:r>
              <a:rPr lang="en-GB" altLang="en-US" sz="3200" dirty="0"/>
              <a:t>TIG for the July 2022 Plenary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AIML TIG Operations (3)</a:t>
            </a:r>
          </a:p>
        </p:txBody>
      </p:sp>
      <p:sp>
        <p:nvSpPr>
          <p:cNvPr id="50179" name="Rectangle 3"/>
          <p:cNvSpPr>
            <a:spLocks noGrp="1" noChangeArrowheads="1"/>
          </p:cNvSpPr>
          <p:nvPr>
            <p:ph idx="1"/>
          </p:nvPr>
        </p:nvSpPr>
        <p:spPr>
          <a:xfrm>
            <a:off x="914401" y="1751014"/>
            <a:ext cx="9753599" cy="4649786"/>
          </a:xfrm>
        </p:spPr>
        <p:txBody>
          <a:bodyPr/>
          <a:lstStyle/>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Standing Committee operating rules that apply to AIML TIG:</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Anybody can vote, present, and make motions</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Participation in SC during 802.11 WG Plenary or Interim counts towards 802.11 voting rights</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All motions must pass by a 75% majority</a:t>
            </a:r>
          </a:p>
          <a:p>
            <a:pPr>
              <a:buFont typeface="Arial" panose="020B0604020202020204" pitchFamily="34" charset="0"/>
              <a:buChar char="•"/>
            </a:pPr>
            <a:endParaRPr lang="en-US" altLang="en-US" sz="2000" dirty="0"/>
          </a:p>
          <a:p>
            <a:pPr marL="0" indent="0"/>
            <a:r>
              <a:rPr lang="en-US" altLang="en-US" sz="2000" dirty="0"/>
              <a:t>The purpose for the AIML TIG is to generate a technical report</a:t>
            </a:r>
          </a:p>
          <a:p>
            <a:pPr>
              <a:buFont typeface="Arial" panose="020B0604020202020204" pitchFamily="34" charset="0"/>
              <a:buChar char="•"/>
            </a:pPr>
            <a:r>
              <a:rPr lang="en-US" altLang="en-US" sz="2000" dirty="0"/>
              <a:t>Whether the TIG will progress to a SG will depend on the submissions and consensus of the WG</a:t>
            </a:r>
          </a:p>
          <a:p>
            <a:pPr marL="45720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a:spcBef>
                <a:spcPts val="300"/>
              </a:spcBef>
            </a:pPr>
            <a:endParaRPr lang="en-US" altLang="en-US" dirty="0"/>
          </a:p>
        </p:txBody>
      </p:sp>
    </p:spTree>
    <p:extLst>
      <p:ext uri="{BB962C8B-B14F-4D97-AF65-F5344CB8AC3E}">
        <p14:creationId xmlns:p14="http://schemas.microsoft.com/office/powerpoint/2010/main" val="38954011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735627" y="3044957"/>
            <a:ext cx="10363200" cy="1362075"/>
          </a:xfrm>
        </p:spPr>
        <p:txBody>
          <a:bodyPr/>
          <a:lstStyle/>
          <a:p>
            <a:r>
              <a:rPr lang="en-US" dirty="0"/>
              <a:t>Leadership Election</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Detailed Agenda</a:t>
            </a:r>
            <a:br>
              <a:rPr lang="en-US" altLang="en-US" dirty="0"/>
            </a:br>
            <a:r>
              <a:rPr lang="en-US" altLang="en-US" dirty="0"/>
              <a:t>Monday July 13, 2022 AM2</a:t>
            </a:r>
          </a:p>
        </p:txBody>
      </p:sp>
      <p:sp>
        <p:nvSpPr>
          <p:cNvPr id="50179" name="Rectangle 3"/>
          <p:cNvSpPr>
            <a:spLocks noGrp="1" noChangeArrowheads="1"/>
          </p:cNvSpPr>
          <p:nvPr>
            <p:ph idx="1"/>
          </p:nvPr>
        </p:nvSpPr>
        <p:spPr>
          <a:xfrm>
            <a:off x="914401" y="1751014"/>
            <a:ext cx="9753599" cy="4649786"/>
          </a:xfrm>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 11-22/979 Applying ML to 802.11: Current Research and Emerging Use Cases, Szymon Szott (AGH University of Science and Technology)</a:t>
            </a: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a:p>
            <a:pPr>
              <a:spcBef>
                <a:spcPts val="300"/>
              </a:spcBef>
            </a:pPr>
            <a:endParaRPr lang="en-US" altLang="en-US" dirty="0"/>
          </a:p>
        </p:txBody>
      </p:sp>
    </p:spTree>
    <p:extLst>
      <p:ext uri="{BB962C8B-B14F-4D97-AF65-F5344CB8AC3E}">
        <p14:creationId xmlns:p14="http://schemas.microsoft.com/office/powerpoint/2010/main" val="3586731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1371600" y="1524000"/>
            <a:ext cx="8610600" cy="4876800"/>
          </a:xfrm>
        </p:spPr>
        <p:txBody>
          <a:bodyPr/>
          <a:lstStyle/>
          <a:p>
            <a:pPr>
              <a:spcBef>
                <a:spcPts val="300"/>
              </a:spcBef>
            </a:pPr>
            <a:r>
              <a:rPr lang="en-US" altLang="en-US" dirty="0"/>
              <a:t>Contributions requested:</a:t>
            </a:r>
          </a:p>
          <a:p>
            <a:pPr lvl="1">
              <a:spcBef>
                <a:spcPts val="300"/>
              </a:spcBef>
            </a:pPr>
            <a:r>
              <a:rPr lang="en-US" altLang="en-US" dirty="0"/>
              <a:t>Further submissions regarding AIML and 802.11:</a:t>
            </a:r>
          </a:p>
          <a:p>
            <a:pPr marL="800100" lvl="1" indent="-342900">
              <a:spcBef>
                <a:spcPts val="300"/>
              </a:spcBef>
              <a:buFont typeface="Arial" panose="020B0604020202020204" pitchFamily="34" charset="0"/>
              <a:buChar char="•"/>
            </a:pPr>
            <a:r>
              <a:rPr lang="en-US" altLang="en-US" dirty="0"/>
              <a:t>Use cases</a:t>
            </a:r>
          </a:p>
          <a:p>
            <a:pPr marL="800100" lvl="1" indent="-342900">
              <a:spcBef>
                <a:spcPts val="300"/>
              </a:spcBef>
              <a:buFont typeface="Arial" panose="020B0604020202020204" pitchFamily="34" charset="0"/>
              <a:buChar char="•"/>
            </a:pPr>
            <a:r>
              <a:rPr lang="en-US" altLang="en-US" dirty="0"/>
              <a:t>Technical feasibility</a:t>
            </a:r>
          </a:p>
          <a:p>
            <a:pPr marL="800100" lvl="1" indent="-342900">
              <a:spcBef>
                <a:spcPts val="300"/>
              </a:spcBef>
              <a:buFont typeface="Arial" panose="020B0604020202020204" pitchFamily="34" charset="0"/>
              <a:buChar char="•"/>
            </a:pPr>
            <a:r>
              <a:rPr lang="en-US" altLang="en-US" dirty="0"/>
              <a:t>May be in the form of technical report submission</a:t>
            </a:r>
          </a:p>
          <a:p>
            <a:pPr marL="457200" lvl="1" indent="0">
              <a:spcBef>
                <a:spcPts val="300"/>
              </a:spcBef>
            </a:pPr>
            <a:endParaRPr lang="en-US" altLang="en-US" sz="900" dirty="0"/>
          </a:p>
          <a:p>
            <a:pPr>
              <a:spcBef>
                <a:spcPts val="300"/>
              </a:spcBef>
            </a:pPr>
            <a:r>
              <a:rPr lang="en-US" altLang="en-US" dirty="0"/>
              <a:t>September Meeting Planning</a:t>
            </a:r>
          </a:p>
          <a:p>
            <a:pPr marL="800100" lvl="1" indent="-342900">
              <a:spcBef>
                <a:spcPts val="300"/>
              </a:spcBef>
              <a:buFont typeface="Arial" panose="020B0604020202020204" pitchFamily="34" charset="0"/>
              <a:buChar char="•"/>
            </a:pPr>
            <a:r>
              <a:rPr lang="en-US" altLang="en-US" dirty="0"/>
              <a:t>2 slots: operating in Hawaiian time (6 hours behind ET)</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800100" lvl="1" indent="-342900">
              <a:spcBef>
                <a:spcPts val="300"/>
              </a:spcBef>
              <a:buFont typeface="Arial" panose="020B0604020202020204" pitchFamily="34" charset="0"/>
              <a:buChar char="•"/>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1 teleconference: August 8 2022, 10 am ET (1 hour)</a:t>
            </a:r>
          </a:p>
          <a:p>
            <a:pPr marL="800100" lvl="1" indent="-342900">
              <a:spcBef>
                <a:spcPts val="300"/>
              </a:spcBef>
              <a:buFont typeface="Arial" panose="020B0604020202020204" pitchFamily="34" charset="0"/>
              <a:buChar char="•"/>
            </a:pPr>
            <a:r>
              <a:rPr lang="en-US" altLang="en-US" dirty="0"/>
              <a:t>Potential topics:</a:t>
            </a:r>
          </a:p>
          <a:p>
            <a:pPr marL="1200150" lvl="2" indent="-342900">
              <a:spcBef>
                <a:spcPts val="300"/>
              </a:spcBef>
              <a:buFont typeface="Arial" panose="020B0604020202020204" pitchFamily="34" charset="0"/>
              <a:buChar char="•"/>
            </a:pPr>
            <a:r>
              <a:rPr lang="en-US" altLang="en-US" dirty="0"/>
              <a:t>Technical report draft</a:t>
            </a:r>
          </a:p>
          <a:p>
            <a:pPr marL="1200150" lvl="2" indent="-342900">
              <a:spcBef>
                <a:spcPts val="300"/>
              </a:spcBef>
              <a:buFont typeface="Arial" panose="020B0604020202020204" pitchFamily="34" charset="0"/>
              <a:buChar char="•"/>
            </a:pPr>
            <a:r>
              <a:rPr lang="en-US" altLang="en-US" dirty="0"/>
              <a:t>Technical presentations</a:t>
            </a:r>
          </a:p>
        </p:txBody>
      </p:sp>
    </p:spTree>
    <p:extLst>
      <p:ext uri="{BB962C8B-B14F-4D97-AF65-F5344CB8AC3E}">
        <p14:creationId xmlns:p14="http://schemas.microsoft.com/office/powerpoint/2010/main" val="34767948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a:t>
            </a:r>
            <a:r>
              <a:rPr lang="en-US"/>
              <a:t>] 11-22/597r3: </a:t>
            </a:r>
            <a:r>
              <a:rPr lang="en-US" dirty="0"/>
              <a:t>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2022</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US" altLang="en-US" dirty="0"/>
              <a:t>Attendance reminder</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Leadership election and confirmation</a:t>
            </a:r>
          </a:p>
          <a:p>
            <a:pPr marL="514350" indent="-457200">
              <a:buFont typeface="Arial" panose="020B0604020202020204" pitchFamily="34" charset="0"/>
              <a:buChar char="•"/>
              <a:defRPr/>
            </a:pPr>
            <a:r>
              <a:rPr lang="en-GB" altLang="en-US" dirty="0"/>
              <a:t>Presentations</a:t>
            </a:r>
          </a:p>
          <a:p>
            <a:pPr marL="857250" lvl="1" indent="-457200">
              <a:buFont typeface="Arial" panose="020B0604020202020204" pitchFamily="34" charset="0"/>
              <a:buChar char="•"/>
              <a:defRPr/>
            </a:pPr>
            <a:r>
              <a:rPr lang="en-US" altLang="en-US" sz="1800" dirty="0"/>
              <a:t>Monday July 11, 2022, Eve: 19:30 – 21:00 EDT</a:t>
            </a:r>
          </a:p>
          <a:p>
            <a:pPr marL="857250" lvl="1" indent="-457200">
              <a:buFont typeface="Arial" panose="020B0604020202020204" pitchFamily="34" charset="0"/>
              <a:buChar char="•"/>
              <a:defRPr/>
            </a:pPr>
            <a:r>
              <a:rPr lang="en-US" altLang="en-US" sz="1800" dirty="0"/>
              <a:t>Wednesday July 13, 2022, AM2: 10:30-12:30 EDT</a:t>
            </a:r>
          </a:p>
          <a:p>
            <a:pPr marL="457200" indent="-457200">
              <a:lnSpc>
                <a:spcPct val="90000"/>
              </a:lnSpc>
              <a:buFont typeface="Arial" panose="020B0604020202020204" pitchFamily="34" charset="0"/>
              <a:buChar char="•"/>
              <a:defRPr/>
            </a:pPr>
            <a:r>
              <a:rPr lang="en-US" altLang="en-US" dirty="0"/>
              <a:t>Plans for September 2022</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4</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11-22/950 Discussion on Interactions between AI/ML &amp; Wireless LAN</a:t>
            </a:r>
            <a:r>
              <a:rPr lang="en-GB" b="0" dirty="0">
                <a:effectLst/>
                <a:latin typeface="Times New Roman" panose="02020603050405020304" pitchFamily="18" charset="0"/>
                <a:ea typeface="Times New Roman" panose="02020603050405020304" pitchFamily="18" charset="0"/>
              </a:rPr>
              <a:t>, Zinan Lin (</a:t>
            </a:r>
            <a:r>
              <a:rPr lang="en-GB" b="0" dirty="0">
                <a:latin typeface="Times New Roman" panose="02020603050405020304" pitchFamily="18" charset="0"/>
                <a:ea typeface="Times New Roman" panose="02020603050405020304" pitchFamily="18" charset="0"/>
              </a:rPr>
              <a:t>InterDigital)</a:t>
            </a:r>
          </a:p>
          <a:p>
            <a:pPr marL="171450" indent="0">
              <a:spcBef>
                <a:spcPts val="0"/>
              </a:spcBef>
              <a:spcAft>
                <a:spcPts val="0"/>
              </a:spcAft>
            </a:pPr>
            <a:endParaRPr lang="en-GB" b="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11-22/979 Applying ML to 802.11: Current Research and Emerging Use Cases</a:t>
            </a:r>
            <a:r>
              <a:rPr lang="en-GB" b="0" dirty="0">
                <a:effectLst/>
                <a:latin typeface="Times New Roman" panose="02020603050405020304" pitchFamily="18" charset="0"/>
                <a:ea typeface="Times New Roman" panose="02020603050405020304" pitchFamily="18" charset="0"/>
              </a:rPr>
              <a:t>, Szymon Szott (AGH University of Science and Technology)</a:t>
            </a: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https://web.cvent.com/event/5ab3e363-ef4b-45fe-b35d-cd88bf622491/summary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2381251" y="2571750"/>
            <a:ext cx="7429500" cy="628650"/>
          </a:xfrm>
        </p:spPr>
        <p:txBody>
          <a:bodyPr/>
          <a:lstStyle/>
          <a:p>
            <a:r>
              <a:rPr lang="en-US" altLang="en-US"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2077861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2022</a:t>
            </a:r>
            <a:endParaRPr lang="en-US" dirty="0"/>
          </a:p>
        </p:txBody>
      </p:sp>
    </p:spTree>
    <p:extLst>
      <p:ext uri="{BB962C8B-B14F-4D97-AF65-F5344CB8AC3E}">
        <p14:creationId xmlns:p14="http://schemas.microsoft.com/office/powerpoint/2010/main" val="2280172366"/>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1563</TotalTime>
  <Words>2315</Words>
  <Application>Microsoft Office PowerPoint</Application>
  <PresentationFormat>Widescreen</PresentationFormat>
  <Paragraphs>269</Paragraphs>
  <Slides>24</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Lucida Grande</vt:lpstr>
      <vt:lpstr>Monotype Sorts</vt:lpstr>
      <vt:lpstr>Arial</vt:lpstr>
      <vt:lpstr>Calibri</vt:lpstr>
      <vt:lpstr>Helvetica</vt:lpstr>
      <vt:lpstr>Times New Roman</vt:lpstr>
      <vt:lpstr>Office Theme</vt:lpstr>
      <vt:lpstr>Document</vt:lpstr>
      <vt:lpstr>AIML TIG July 2022 Agenda</vt:lpstr>
      <vt:lpstr>Abstract</vt:lpstr>
      <vt:lpstr>PowerPoint Presentation</vt:lpstr>
      <vt:lpstr>PowerPoint Presentation</vt:lpstr>
      <vt:lpstr>Registration for the July 802.11 plenary session</vt:lpstr>
      <vt:lpstr>Attendance, etc.</vt:lpstr>
      <vt:lpstr>Meeting Protocol</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Detailed Agenda Monday July 11, 2022 Eve</vt:lpstr>
      <vt:lpstr>AIML TIG Operations (1)</vt:lpstr>
      <vt:lpstr>AIML TIG Operations (2)</vt:lpstr>
      <vt:lpstr>AIML TIG Operations (3)</vt:lpstr>
      <vt:lpstr>Leadership Election</vt:lpstr>
      <vt:lpstr>Detailed Agenda Monday July 13, 2022 AM2</vt:lpstr>
      <vt:lpstr>Next steps</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
  <cp:keywords/>
  <cp:lastModifiedBy>Xiaofei Wang</cp:lastModifiedBy>
  <cp:revision>91</cp:revision>
  <cp:lastPrinted>1601-01-01T00:00:00Z</cp:lastPrinted>
  <dcterms:created xsi:type="dcterms:W3CDTF">2018-05-05T22:00:08Z</dcterms:created>
  <dcterms:modified xsi:type="dcterms:W3CDTF">2022-07-08T18:09:58Z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