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107" d="100"/>
          <a:sy n="107" d="100"/>
        </p:scale>
        <p:origin x="738" y="9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EFDA4A64-36B5-4F7F-8B4B-B4243EAB448F}"/>
    <pc:docChg chg="undo custSel addSld delSld modSld modMainMaster">
      <pc:chgData name="Jim Lansford" userId="a4fe446c-a46d-4105-b32e-f064615612ff" providerId="ADAL" clId="{EFDA4A64-36B5-4F7F-8B4B-B4243EAB448F}" dt="2022-07-01T13:00:39.881" v="774" actId="6549"/>
      <pc:docMkLst>
        <pc:docMk/>
      </pc:docMkLst>
      <pc:sldChg chg="modSp mod">
        <pc:chgData name="Jim Lansford" userId="a4fe446c-a46d-4105-b32e-f064615612ff" providerId="ADAL" clId="{EFDA4A64-36B5-4F7F-8B4B-B4243EAB448F}" dt="2022-06-25T13:43:59.033" v="205" actId="20577"/>
        <pc:sldMkLst>
          <pc:docMk/>
          <pc:sldMk cId="0" sldId="287"/>
        </pc:sldMkLst>
        <pc:spChg chg="mod">
          <ac:chgData name="Jim Lansford" userId="a4fe446c-a46d-4105-b32e-f064615612ff" providerId="ADAL" clId="{EFDA4A64-36B5-4F7F-8B4B-B4243EAB448F}" dt="2022-06-25T13:43:59.033" v="205" actId="20577"/>
          <ac:spMkLst>
            <pc:docMk/>
            <pc:sldMk cId="0" sldId="287"/>
            <ac:spMk id="23558" creationId="{AC85EADC-97E6-4293-806A-F094E6216527}"/>
          </ac:spMkLst>
        </pc:spChg>
      </pc:sldChg>
      <pc:sldChg chg="modSp mod">
        <pc:chgData name="Jim Lansford" userId="a4fe446c-a46d-4105-b32e-f064615612ff" providerId="ADAL" clId="{EFDA4A64-36B5-4F7F-8B4B-B4243EAB448F}" dt="2022-06-25T13:44:05.295" v="209" actId="20577"/>
        <pc:sldMkLst>
          <pc:docMk/>
          <pc:sldMk cId="0" sldId="288"/>
        </pc:sldMkLst>
        <pc:spChg chg="mod">
          <ac:chgData name="Jim Lansford" userId="a4fe446c-a46d-4105-b32e-f064615612ff" providerId="ADAL" clId="{EFDA4A64-36B5-4F7F-8B4B-B4243EAB448F}" dt="2022-06-25T13:44:05.295" v="209" actId="20577"/>
          <ac:spMkLst>
            <pc:docMk/>
            <pc:sldMk cId="0" sldId="288"/>
            <ac:spMk id="24582" creationId="{25CF7BA2-7620-4EF4-9B14-3FA082AF956E}"/>
          </ac:spMkLst>
        </pc:spChg>
      </pc:sldChg>
      <pc:sldChg chg="modSp mod">
        <pc:chgData name="Jim Lansford" userId="a4fe446c-a46d-4105-b32e-f064615612ff" providerId="ADAL" clId="{EFDA4A64-36B5-4F7F-8B4B-B4243EAB448F}" dt="2022-06-25T13:44:13.151" v="213" actId="20577"/>
        <pc:sldMkLst>
          <pc:docMk/>
          <pc:sldMk cId="0" sldId="289"/>
        </pc:sldMkLst>
        <pc:spChg chg="mod">
          <ac:chgData name="Jim Lansford" userId="a4fe446c-a46d-4105-b32e-f064615612ff" providerId="ADAL" clId="{EFDA4A64-36B5-4F7F-8B4B-B4243EAB448F}" dt="2022-06-25T13:44:13.151" v="213" actId="20577"/>
          <ac:spMkLst>
            <pc:docMk/>
            <pc:sldMk cId="0" sldId="289"/>
            <ac:spMk id="25606" creationId="{47345D02-EFFB-4127-A9BF-122EA00051D0}"/>
          </ac:spMkLst>
        </pc:spChg>
      </pc:sldChg>
      <pc:sldChg chg="modSp mod">
        <pc:chgData name="Jim Lansford" userId="a4fe446c-a46d-4105-b32e-f064615612ff" providerId="ADAL" clId="{EFDA4A64-36B5-4F7F-8B4B-B4243EAB448F}" dt="2022-06-25T13:38:16.619" v="59" actId="20577"/>
        <pc:sldMkLst>
          <pc:docMk/>
          <pc:sldMk cId="0" sldId="331"/>
        </pc:sldMkLst>
        <pc:spChg chg="mod">
          <ac:chgData name="Jim Lansford" userId="a4fe446c-a46d-4105-b32e-f064615612ff" providerId="ADAL" clId="{EFDA4A64-36B5-4F7F-8B4B-B4243EAB448F}" dt="2022-06-25T13:38:16.619" v="59" actId="20577"/>
          <ac:spMkLst>
            <pc:docMk/>
            <pc:sldMk cId="0" sldId="331"/>
            <ac:spMk id="15365" creationId="{3466BA2A-8613-4051-B457-B39178A6B2CB}"/>
          </ac:spMkLst>
        </pc:spChg>
        <pc:spChg chg="mod">
          <ac:chgData name="Jim Lansford" userId="a4fe446c-a46d-4105-b32e-f064615612ff" providerId="ADAL" clId="{EFDA4A64-36B5-4F7F-8B4B-B4243EAB448F}" dt="2022-06-07T11:24:13.274" v="35" actId="20577"/>
          <ac:spMkLst>
            <pc:docMk/>
            <pc:sldMk cId="0" sldId="331"/>
            <ac:spMk id="15367" creationId="{C95B6FFA-AC58-49EE-B36F-6371D7698383}"/>
          </ac:spMkLst>
        </pc:spChg>
      </pc:sldChg>
      <pc:sldChg chg="modSp mod">
        <pc:chgData name="Jim Lansford" userId="a4fe446c-a46d-4105-b32e-f064615612ff" providerId="ADAL" clId="{EFDA4A64-36B5-4F7F-8B4B-B4243EAB448F}" dt="2022-06-25T13:44:20.983" v="217" actId="20577"/>
        <pc:sldMkLst>
          <pc:docMk/>
          <pc:sldMk cId="0" sldId="380"/>
        </pc:sldMkLst>
        <pc:spChg chg="mod">
          <ac:chgData name="Jim Lansford" userId="a4fe446c-a46d-4105-b32e-f064615612ff" providerId="ADAL" clId="{EFDA4A64-36B5-4F7F-8B4B-B4243EAB448F}" dt="2022-06-25T13:44:20.983" v="217" actId="20577"/>
          <ac:spMkLst>
            <pc:docMk/>
            <pc:sldMk cId="0" sldId="380"/>
            <ac:spMk id="26630" creationId="{637FAB1C-A7BF-4C3A-B4CB-D93C33C290CE}"/>
          </ac:spMkLst>
        </pc:spChg>
      </pc:sldChg>
      <pc:sldChg chg="modSp mod">
        <pc:chgData name="Jim Lansford" userId="a4fe446c-a46d-4105-b32e-f064615612ff" providerId="ADAL" clId="{EFDA4A64-36B5-4F7F-8B4B-B4243EAB448F}" dt="2022-06-25T13:44:26.649" v="221" actId="20577"/>
        <pc:sldMkLst>
          <pc:docMk/>
          <pc:sldMk cId="0" sldId="381"/>
        </pc:sldMkLst>
        <pc:spChg chg="mod">
          <ac:chgData name="Jim Lansford" userId="a4fe446c-a46d-4105-b32e-f064615612ff" providerId="ADAL" clId="{EFDA4A64-36B5-4F7F-8B4B-B4243EAB448F}" dt="2022-06-25T13:44:26.649" v="221" actId="20577"/>
          <ac:spMkLst>
            <pc:docMk/>
            <pc:sldMk cId="0" sldId="381"/>
            <ac:spMk id="28678" creationId="{17BBD8C2-305C-4418-AC65-C73B0B848329}"/>
          </ac:spMkLst>
        </pc:spChg>
      </pc:sldChg>
      <pc:sldChg chg="modSp mod">
        <pc:chgData name="Jim Lansford" userId="a4fe446c-a46d-4105-b32e-f064615612ff" providerId="ADAL" clId="{EFDA4A64-36B5-4F7F-8B4B-B4243EAB448F}" dt="2022-06-25T13:38:36.284" v="67" actId="20577"/>
        <pc:sldMkLst>
          <pc:docMk/>
          <pc:sldMk cId="0" sldId="394"/>
        </pc:sldMkLst>
        <pc:spChg chg="mod">
          <ac:chgData name="Jim Lansford" userId="a4fe446c-a46d-4105-b32e-f064615612ff" providerId="ADAL" clId="{EFDA4A64-36B5-4F7F-8B4B-B4243EAB448F}" dt="2022-06-25T13:38:32.262" v="63" actId="20577"/>
          <ac:spMkLst>
            <pc:docMk/>
            <pc:sldMk cId="0" sldId="394"/>
            <ac:spMk id="17412" creationId="{296EDD78-84C3-4E11-A20D-1A09A5B2EE44}"/>
          </ac:spMkLst>
        </pc:spChg>
        <pc:spChg chg="mod">
          <ac:chgData name="Jim Lansford" userId="a4fe446c-a46d-4105-b32e-f064615612ff" providerId="ADAL" clId="{EFDA4A64-36B5-4F7F-8B4B-B4243EAB448F}" dt="2022-06-25T13:38:36.284" v="67" actId="20577"/>
          <ac:spMkLst>
            <pc:docMk/>
            <pc:sldMk cId="0" sldId="394"/>
            <ac:spMk id="17413" creationId="{3099FF58-2261-466B-BBEC-6E2B3CE6A0FA}"/>
          </ac:spMkLst>
        </pc:spChg>
      </pc:sldChg>
      <pc:sldChg chg="modSp mod">
        <pc:chgData name="Jim Lansford" userId="a4fe446c-a46d-4105-b32e-f064615612ff" providerId="ADAL" clId="{EFDA4A64-36B5-4F7F-8B4B-B4243EAB448F}" dt="2022-06-25T13:42:21.672" v="197" actId="20577"/>
        <pc:sldMkLst>
          <pc:docMk/>
          <pc:sldMk cId="0" sldId="395"/>
        </pc:sldMkLst>
        <pc:spChg chg="mod">
          <ac:chgData name="Jim Lansford" userId="a4fe446c-a46d-4105-b32e-f064615612ff" providerId="ADAL" clId="{EFDA4A64-36B5-4F7F-8B4B-B4243EAB448F}" dt="2022-06-25T13:38:46.110" v="71" actId="20577"/>
          <ac:spMkLst>
            <pc:docMk/>
            <pc:sldMk cId="0" sldId="395"/>
            <ac:spMk id="19462" creationId="{B8004815-DEEF-4991-9863-C4D400CADE6E}"/>
          </ac:spMkLst>
        </pc:spChg>
        <pc:spChg chg="mod">
          <ac:chgData name="Jim Lansford" userId="a4fe446c-a46d-4105-b32e-f064615612ff" providerId="ADAL" clId="{EFDA4A64-36B5-4F7F-8B4B-B4243EAB448F}" dt="2022-06-25T13:42:21.672" v="197" actId="20577"/>
          <ac:spMkLst>
            <pc:docMk/>
            <pc:sldMk cId="0" sldId="395"/>
            <ac:spMk id="19463" creationId="{014A845C-CDC6-4811-8948-EAB07A9434A5}"/>
          </ac:spMkLst>
        </pc:spChg>
      </pc:sldChg>
      <pc:sldChg chg="modSp mod">
        <pc:chgData name="Jim Lansford" userId="a4fe446c-a46d-4105-b32e-f064615612ff" providerId="ADAL" clId="{EFDA4A64-36B5-4F7F-8B4B-B4243EAB448F}" dt="2022-06-25T13:46:38.583" v="291" actId="20577"/>
        <pc:sldMkLst>
          <pc:docMk/>
          <pc:sldMk cId="0" sldId="398"/>
        </pc:sldMkLst>
        <pc:spChg chg="mod">
          <ac:chgData name="Jim Lansford" userId="a4fe446c-a46d-4105-b32e-f064615612ff" providerId="ADAL" clId="{EFDA4A64-36B5-4F7F-8B4B-B4243EAB448F}" dt="2022-06-25T13:46:38.583" v="291" actId="20577"/>
          <ac:spMkLst>
            <pc:docMk/>
            <pc:sldMk cId="0" sldId="398"/>
            <ac:spMk id="30726" creationId="{3178B0FC-1D22-4D90-ACE3-91AE38FDEC74}"/>
          </ac:spMkLst>
        </pc:spChg>
      </pc:sldChg>
      <pc:sldChg chg="modSp mod">
        <pc:chgData name="Jim Lansford" userId="a4fe446c-a46d-4105-b32e-f064615612ff" providerId="ADAL" clId="{EFDA4A64-36B5-4F7F-8B4B-B4243EAB448F}" dt="2022-06-25T13:43:51.608" v="201" actId="20577"/>
        <pc:sldMkLst>
          <pc:docMk/>
          <pc:sldMk cId="0" sldId="399"/>
        </pc:sldMkLst>
        <pc:spChg chg="mod">
          <ac:chgData name="Jim Lansford" userId="a4fe446c-a46d-4105-b32e-f064615612ff" providerId="ADAL" clId="{EFDA4A64-36B5-4F7F-8B4B-B4243EAB448F}" dt="2022-06-25T13:43:51.608" v="201" actId="20577"/>
          <ac:spMkLst>
            <pc:docMk/>
            <pc:sldMk cId="0" sldId="399"/>
            <ac:spMk id="21509" creationId="{66ABEAA8-6102-42F1-B2B5-D041D51BC3B5}"/>
          </ac:spMkLst>
        </pc:spChg>
      </pc:sldChg>
      <pc:sldChg chg="delSp modSp mod">
        <pc:chgData name="Jim Lansford" userId="a4fe446c-a46d-4105-b32e-f064615612ff" providerId="ADAL" clId="{EFDA4A64-36B5-4F7F-8B4B-B4243EAB448F}" dt="2022-07-01T13:00:39.881" v="774" actId="6549"/>
        <pc:sldMkLst>
          <pc:docMk/>
          <pc:sldMk cId="0" sldId="403"/>
        </pc:sldMkLst>
        <pc:spChg chg="del">
          <ac:chgData name="Jim Lansford" userId="a4fe446c-a46d-4105-b32e-f064615612ff" providerId="ADAL" clId="{EFDA4A64-36B5-4F7F-8B4B-B4243EAB448F}" dt="2022-06-07T11:22:20.831" v="4" actId="478"/>
          <ac:spMkLst>
            <pc:docMk/>
            <pc:sldMk cId="0" sldId="403"/>
            <ac:spMk id="2" creationId="{C8E4275F-0DC4-4704-B81E-BF44406B2FA4}"/>
          </ac:spMkLst>
        </pc:spChg>
        <pc:spChg chg="del">
          <ac:chgData name="Jim Lansford" userId="a4fe446c-a46d-4105-b32e-f064615612ff" providerId="ADAL" clId="{EFDA4A64-36B5-4F7F-8B4B-B4243EAB448F}" dt="2022-06-07T11:22:20.831" v="4" actId="478"/>
          <ac:spMkLst>
            <pc:docMk/>
            <pc:sldMk cId="0" sldId="403"/>
            <ac:spMk id="8" creationId="{56AC7C2B-FDEA-4CCE-AB68-615664D07BBD}"/>
          </ac:spMkLst>
        </pc:spChg>
        <pc:spChg chg="del">
          <ac:chgData name="Jim Lansford" userId="a4fe446c-a46d-4105-b32e-f064615612ff" providerId="ADAL" clId="{EFDA4A64-36B5-4F7F-8B4B-B4243EAB448F}" dt="2022-06-07T11:22:20.831" v="4" actId="478"/>
          <ac:spMkLst>
            <pc:docMk/>
            <pc:sldMk cId="0" sldId="403"/>
            <ac:spMk id="9" creationId="{B64BD852-F59C-49F3-BD5E-EE83B00CDF86}"/>
          </ac:spMkLst>
        </pc:spChg>
        <pc:spChg chg="mod">
          <ac:chgData name="Jim Lansford" userId="a4fe446c-a46d-4105-b32e-f064615612ff" providerId="ADAL" clId="{EFDA4A64-36B5-4F7F-8B4B-B4243EAB448F}" dt="2022-07-01T13:00:39.881" v="774" actId="6549"/>
          <ac:spMkLst>
            <pc:docMk/>
            <pc:sldMk cId="0" sldId="403"/>
            <ac:spMk id="31750" creationId="{EA520893-4A80-489E-B0A3-8A8E60F21D8C}"/>
          </ac:spMkLst>
        </pc:spChg>
        <pc:spChg chg="mod">
          <ac:chgData name="Jim Lansford" userId="a4fe446c-a46d-4105-b32e-f064615612ff" providerId="ADAL" clId="{EFDA4A64-36B5-4F7F-8B4B-B4243EAB448F}" dt="2022-06-25T13:46:43.933" v="295" actId="20577"/>
          <ac:spMkLst>
            <pc:docMk/>
            <pc:sldMk cId="0" sldId="403"/>
            <ac:spMk id="32770" creationId="{DA6ECDF6-F963-4A14-B6AD-3DB13CD0B8AE}"/>
          </ac:spMkLst>
        </pc:spChg>
        <pc:spChg chg="mod">
          <ac:chgData name="Jim Lansford" userId="a4fe446c-a46d-4105-b32e-f064615612ff" providerId="ADAL" clId="{EFDA4A64-36B5-4F7F-8B4B-B4243EAB448F}" dt="2022-06-25T13:47:22.768" v="329" actId="20577"/>
          <ac:spMkLst>
            <pc:docMk/>
            <pc:sldMk cId="0" sldId="403"/>
            <ac:spMk id="32772" creationId="{623820E4-BDF1-4FCB-89A7-E3729B2C70DD}"/>
          </ac:spMkLst>
        </pc:spChg>
      </pc:sldChg>
      <pc:sldChg chg="modSp add mod">
        <pc:chgData name="Jim Lansford" userId="a4fe446c-a46d-4105-b32e-f064615612ff" providerId="ADAL" clId="{EFDA4A64-36B5-4F7F-8B4B-B4243EAB448F}" dt="2022-06-25T14:58:07.806" v="536" actId="20577"/>
        <pc:sldMkLst>
          <pc:docMk/>
          <pc:sldMk cId="1968720319" sldId="2366"/>
        </pc:sldMkLst>
        <pc:spChg chg="mod">
          <ac:chgData name="Jim Lansford" userId="a4fe446c-a46d-4105-b32e-f064615612ff" providerId="ADAL" clId="{EFDA4A64-36B5-4F7F-8B4B-B4243EAB448F}" dt="2022-06-25T14:58:00.703" v="532"/>
          <ac:spMkLst>
            <pc:docMk/>
            <pc:sldMk cId="1968720319" sldId="2366"/>
            <ac:spMk id="5" creationId="{00000000-0000-0000-0000-000000000000}"/>
          </ac:spMkLst>
        </pc:spChg>
        <pc:spChg chg="mod">
          <ac:chgData name="Jim Lansford" userId="a4fe446c-a46d-4105-b32e-f064615612ff" providerId="ADAL" clId="{EFDA4A64-36B5-4F7F-8B4B-B4243EAB448F}" dt="2022-06-25T14:58:07.806" v="536" actId="20577"/>
          <ac:spMkLst>
            <pc:docMk/>
            <pc:sldMk cId="1968720319" sldId="2366"/>
            <ac:spMk id="6" creationId="{00000000-0000-0000-0000-000000000000}"/>
          </ac:spMkLst>
        </pc:spChg>
      </pc:sldChg>
      <pc:sldChg chg="addSp modSp del mod">
        <pc:chgData name="Jim Lansford" userId="a4fe446c-a46d-4105-b32e-f064615612ff" providerId="ADAL" clId="{EFDA4A64-36B5-4F7F-8B4B-B4243EAB448F}" dt="2022-06-25T14:58:14.754" v="537" actId="47"/>
        <pc:sldMkLst>
          <pc:docMk/>
          <pc:sldMk cId="1413212826" sldId="2367"/>
        </pc:sldMkLst>
        <pc:spChg chg="add mod">
          <ac:chgData name="Jim Lansford" userId="a4fe446c-a46d-4105-b32e-f064615612ff" providerId="ADAL" clId="{EFDA4A64-36B5-4F7F-8B4B-B4243EAB448F}" dt="2022-06-25T13:46:24.338" v="287" actId="403"/>
          <ac:spMkLst>
            <pc:docMk/>
            <pc:sldMk cId="1413212826" sldId="2367"/>
            <ac:spMk id="7" creationId="{DBC24D68-084A-9D64-6E3C-A3DA2BECFD62}"/>
          </ac:spMkLst>
        </pc:spChg>
      </pc:sldChg>
      <pc:sldMasterChg chg="modSp mod">
        <pc:chgData name="Jim Lansford" userId="a4fe446c-a46d-4105-b32e-f064615612ff" providerId="ADAL" clId="{EFDA4A64-36B5-4F7F-8B4B-B4243EAB448F}" dt="2022-06-07T11:24:57.435" v="55" actId="20577"/>
        <pc:sldMasterMkLst>
          <pc:docMk/>
          <pc:sldMasterMk cId="0" sldId="2147483648"/>
        </pc:sldMasterMkLst>
        <pc:spChg chg="mod">
          <ac:chgData name="Jim Lansford" userId="a4fe446c-a46d-4105-b32e-f064615612ff" providerId="ADAL" clId="{EFDA4A64-36B5-4F7F-8B4B-B4243EAB448F}" dt="2022-06-07T11:24:57.435" v="55" actId="20577"/>
          <ac:spMkLst>
            <pc:docMk/>
            <pc:sldMasterMk cId="0" sldId="2147483648"/>
            <ac:spMk id="1028" creationId="{1CADB04A-8BC5-4077-AD64-B68ADEED3033}"/>
          </ac:spMkLst>
        </pc:spChg>
        <pc:spChg chg="mod">
          <ac:chgData name="Jim Lansford" userId="a4fe446c-a46d-4105-b32e-f064615612ff" providerId="ADAL" clId="{EFDA4A64-36B5-4F7F-8B4B-B4243EAB448F}" dt="2022-06-07T11:24:50.674" v="5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July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802.11-22/0845r0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736-00-0wng-wng-meeting-minutes-2022-may-electronic-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2022-07-12</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12 July 2022, 1030-1230 EDT &amp; 1930-2130 EDT</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85031"/>
            <a:ext cx="8640763" cy="5040313"/>
          </a:xfrm>
        </p:spPr>
        <p:txBody>
          <a:bodyPr>
            <a:normAutofit/>
          </a:bodyPr>
          <a:lstStyle/>
          <a:p>
            <a:pPr marL="457200" indent="-457200">
              <a:spcBef>
                <a:spcPts val="0"/>
              </a:spcBef>
              <a:defRPr/>
            </a:pPr>
            <a:r>
              <a:rPr lang="en-GB" altLang="en-US" sz="2000" dirty="0"/>
              <a:t>Announcements</a:t>
            </a:r>
          </a:p>
          <a:p>
            <a:pPr marL="457200" indent="-457200">
              <a:spcBef>
                <a:spcPts val="0"/>
              </a:spcBef>
              <a:defRPr/>
            </a:pPr>
            <a:r>
              <a:rPr lang="en-GB" altLang="en-US" sz="2000" dirty="0"/>
              <a:t>Approval of Previous meeting minutes </a:t>
            </a:r>
          </a:p>
          <a:p>
            <a:pPr marL="838200" lvl="1" indent="-381000">
              <a:spcBef>
                <a:spcPts val="0"/>
              </a:spcBef>
              <a:defRPr/>
            </a:pPr>
            <a:r>
              <a:rPr lang="en-GB" altLang="en-US" sz="1800" dirty="0"/>
              <a:t>Minutes from May:</a:t>
            </a:r>
          </a:p>
          <a:p>
            <a:pPr marL="1181100" lvl="2" indent="-381000">
              <a:spcBef>
                <a:spcPts val="0"/>
              </a:spcBef>
              <a:defRPr/>
            </a:pPr>
            <a:r>
              <a:rPr lang="en-GB" altLang="en-US" sz="1600" dirty="0">
                <a:hlinkClick r:id="rId3"/>
              </a:rPr>
              <a:t>https://mentor.ieee.org/802.11/dcn/22/11-22-0736-00-0wng-wng-meeting-minutes-2022-may-electronic-meeting.docx</a:t>
            </a:r>
            <a:r>
              <a:rPr lang="en-GB" altLang="en-US" sz="1600" dirty="0"/>
              <a:t> </a:t>
            </a:r>
          </a:p>
          <a:p>
            <a:pPr marL="457200" indent="-457200">
              <a:spcBef>
                <a:spcPts val="0"/>
              </a:spcBef>
              <a:defRPr/>
            </a:pPr>
            <a:r>
              <a:rPr lang="en-GB" altLang="en-US" sz="2000" dirty="0"/>
              <a:t>Presentations</a:t>
            </a:r>
          </a:p>
          <a:p>
            <a:pPr marL="857250" lvl="1" indent="-457200">
              <a:spcBef>
                <a:spcPts val="0"/>
              </a:spcBef>
              <a:defRPr/>
            </a:pPr>
            <a:r>
              <a:rPr lang="en-US" sz="1400" dirty="0"/>
              <a:t>“Tame ACK (TACK) in QUIC,” Tong Li (Renmin University)</a:t>
            </a:r>
          </a:p>
          <a:p>
            <a:pPr marL="857250" lvl="1" indent="-457200">
              <a:spcBef>
                <a:spcPts val="0"/>
              </a:spcBef>
              <a:defRPr/>
            </a:pPr>
            <a:r>
              <a:rPr lang="en-US" sz="1400" dirty="0"/>
              <a:t>“Thoughts on Beyond 802.11be,” </a:t>
            </a:r>
            <a:r>
              <a:rPr lang="en-US" sz="1400" dirty="0" err="1"/>
              <a:t>Wook</a:t>
            </a:r>
            <a:r>
              <a:rPr lang="en-US" sz="1400" dirty="0"/>
              <a:t> Bong Lee (Samsung)</a:t>
            </a:r>
          </a:p>
          <a:p>
            <a:pPr marL="857250" lvl="1" indent="-457200">
              <a:spcBef>
                <a:spcPts val="0"/>
              </a:spcBef>
              <a:defRPr/>
            </a:pPr>
            <a:r>
              <a:rPr lang="en-US" sz="1400" dirty="0"/>
              <a:t>“Clear Channel Assessment (CCA) behavior of commercial Wi-Fi equipment,” Jeff Bailey (Carleton University)</a:t>
            </a:r>
          </a:p>
          <a:p>
            <a:pPr marL="857250" lvl="1" indent="-457200">
              <a:spcBef>
                <a:spcPts val="0"/>
              </a:spcBef>
              <a:defRPr/>
            </a:pPr>
            <a:r>
              <a:rPr lang="en-US" sz="1400" dirty="0"/>
              <a:t>“Introduction to 802.15.4ab UWB and coexistence issues,” Ben Rolfe (Blind Creek Associates)</a:t>
            </a:r>
          </a:p>
          <a:p>
            <a:pPr marL="857250" lvl="1" indent="-457200">
              <a:spcBef>
                <a:spcPts val="0"/>
              </a:spcBef>
              <a:defRPr/>
            </a:pPr>
            <a:r>
              <a:rPr lang="en-US" sz="1400" dirty="0"/>
              <a:t>“NS-3 Working Group on </a:t>
            </a:r>
            <a:r>
              <a:rPr lang="en-US" sz="1400" dirty="0" err="1"/>
              <a:t>WiFi</a:t>
            </a:r>
            <a:r>
              <a:rPr lang="en-US" sz="1400" dirty="0"/>
              <a:t>: An Update on 802.11ax and .11be Models,” Sumit Roy (University of Washington)</a:t>
            </a:r>
          </a:p>
          <a:p>
            <a:pPr marL="857250" lvl="1" indent="-457200">
              <a:spcBef>
                <a:spcPts val="0"/>
              </a:spcBef>
              <a:defRPr/>
            </a:pPr>
            <a:r>
              <a:rPr lang="en-US" sz="1400" dirty="0"/>
              <a:t>“Next Generation SG formation,” Ming Gan (Huawei)</a:t>
            </a:r>
          </a:p>
          <a:p>
            <a:pPr marL="857250" lvl="1" indent="-457200">
              <a:spcBef>
                <a:spcPts val="0"/>
              </a:spcBef>
              <a:defRPr/>
            </a:pPr>
            <a:r>
              <a:rPr lang="en-US" sz="1400" dirty="0"/>
              <a:t>“Cloud VR use case and requirements for beyond be,” Ross Jian Yu (Huawei)</a:t>
            </a:r>
          </a:p>
          <a:p>
            <a:pPr marL="457200" indent="-457200">
              <a:lnSpc>
                <a:spcPct val="120000"/>
              </a:lnSpc>
              <a:spcBef>
                <a:spcPts val="0"/>
              </a:spcBef>
              <a:defRPr/>
            </a:pPr>
            <a:r>
              <a:rPr lang="en-US" altLang="en-US" sz="2000" dirty="0"/>
              <a:t>Plans for September 2022</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sz="2000"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July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Vice chair &amp; Secretary confirmation</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May 2022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12 July 2022, 10:30-12:30 EDT and 1930-2130 EDT</a:t>
            </a:r>
          </a:p>
          <a:p>
            <a:pPr marL="457200" indent="-457200" eaLnBrk="1" hangingPunct="1">
              <a:lnSpc>
                <a:spcPct val="90000"/>
              </a:lnSpc>
              <a:defRPr/>
            </a:pPr>
            <a:r>
              <a:rPr lang="en-US" altLang="en-US" sz="2000" dirty="0"/>
              <a:t>Plans for September 2022</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schemas.microsoft.com/office/2006/documentManagement/types"/>
    <ds:schemaRef ds:uri="cc9c437c-ae0c-4066-8d90-a0f7de78612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26287</TotalTime>
  <Words>1467</Words>
  <Application>Microsoft Office PowerPoint</Application>
  <PresentationFormat>Widescreen</PresentationFormat>
  <Paragraphs>184</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July 802.11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1250</cp:revision>
  <cp:lastPrinted>1998-02-10T13:28:06Z</cp:lastPrinted>
  <dcterms:created xsi:type="dcterms:W3CDTF">2004-12-02T14:01:45Z</dcterms:created>
  <dcterms:modified xsi:type="dcterms:W3CDTF">2022-07-01T13:57:32Z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