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314" r:id="rId21"/>
    <p:sldId id="2377" r:id="rId22"/>
    <p:sldId id="308" r:id="rId23"/>
    <p:sldId id="2379" r:id="rId24"/>
    <p:sldId id="2381" r:id="rId25"/>
    <p:sldId id="2375" r:id="rId26"/>
    <p:sldId id="2370" r:id="rId27"/>
    <p:sldId id="2374"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3" d="100"/>
          <a:sy n="83" d="100"/>
        </p:scale>
        <p:origin x="51" y="6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802.11-22/0844r3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73-01-00bh-cc41-comments-against-d0-2.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773-00-00bh-minutes-tgbh-interim-meeting-may-2022.docx" TargetMode="External"/><Relationship Id="rId7" Type="http://schemas.openxmlformats.org/officeDocument/2006/relationships/hyperlink" Target="https://mentor.ieee.org/802.11/dcn/22/11-22-1060-00-00bh-802-11bh-telecon-minutes-june-28-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4-00-00bh-802-11bh-telecon-minutes-june-21-2022.docx" TargetMode="External"/><Relationship Id="rId5" Type="http://schemas.openxmlformats.org/officeDocument/2006/relationships/hyperlink" Target="https://mentor.ieee.org/802.11/dcn/22/11-22-0903-00-00bh-802-11bh-telecon-minutes-june-14-2022.docx" TargetMode="External"/><Relationship Id="rId4" Type="http://schemas.openxmlformats.org/officeDocument/2006/relationships/hyperlink" Target="https://mentor.ieee.org/802.11/dcn/22/11-22-0822-01-00bh-802-11bh-telecon-minutes-may-24-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973-02-00bh-cc41-comments-against-d0-2.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973-01-00bh-cc41-comments-against-d0-2.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82-00-00bh-cr-for-device-id-generated-by-network.docx" TargetMode="External"/><Relationship Id="rId3" Type="http://schemas.openxmlformats.org/officeDocument/2006/relationships/hyperlink" Target="https://mentor.ieee.org/802.11/dcn/22/11-22-0955-00-00bh-pre-association-and-probes-in-tgbh.pptx" TargetMode="External"/><Relationship Id="rId7" Type="http://schemas.openxmlformats.org/officeDocument/2006/relationships/hyperlink" Target="https://mentor.ieee.org/802.11/dcn/22/11-22-1078-00-00bh-device-id-indication.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1069-01-00bh-resolution-of-a-few-comments.docx" TargetMode="External"/><Relationship Id="rId11" Type="http://schemas.openxmlformats.org/officeDocument/2006/relationships/hyperlink" Target="https://mentor.ieee.org/802.11/dcn/22/11-22-1084-00-00bh-sta-id-opt-in.pptx" TargetMode="External"/><Relationship Id="rId5" Type="http://schemas.openxmlformats.org/officeDocument/2006/relationships/hyperlink" Target="https://mentor.ieee.org/802.11/dcn/22/11-22-0925-02-00bh-maad-text-for-tgbh-draft-0-2.docx" TargetMode="External"/><Relationship Id="rId10" Type="http://schemas.openxmlformats.org/officeDocument/2006/relationships/hyperlink" Target="https://mentor.ieee.org/802.11/dcn/22/11-22-0832-02-00bh-opt-in-verbiage.pptx" TargetMode="External"/><Relationship Id="rId4" Type="http://schemas.openxmlformats.org/officeDocument/2006/relationships/hyperlink" Target="https://mentor.ieee.org/802.11/dcn/22/11-22-0928-01-00bh-text-maad-and-irm-tgbh-draft-0-2.docx" TargetMode="External"/><Relationship Id="rId9" Type="http://schemas.openxmlformats.org/officeDocument/2006/relationships/hyperlink" Target="https://mentor.ieee.org/802.11/dcn/22/11-22-1079-01-00bh-cr-for-sta-generated-id.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8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2022,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May plenary and May/June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Secretary appointment/confirmation – Peter Yee (motion: slide 21)</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11-22/0973r1</a:t>
            </a:r>
            <a:r>
              <a:rPr lang="en-US" sz="2800" dirty="0"/>
              <a:t>; plan for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11-22/0773r0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May 24: </a:t>
            </a:r>
            <a:r>
              <a:rPr lang="en-US" sz="2400" dirty="0">
                <a:hlinkClick r:id="rId4"/>
              </a:rPr>
              <a:t>11-22/0822r1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5"/>
              </a:rPr>
              <a:t>11-22/0903r0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21: </a:t>
            </a:r>
            <a:r>
              <a:rPr lang="en-US" sz="2400" dirty="0">
                <a:hlinkClick r:id="rId6"/>
              </a:rPr>
              <a:t>11-22/0924r0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7"/>
              </a:rPr>
              <a:t>11-22/1060r0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Lei Wang</a:t>
            </a:r>
          </a:p>
          <a:p>
            <a:pPr marL="457200" indent="-457200">
              <a:lnSpc>
                <a:spcPct val="90000"/>
              </a:lnSpc>
              <a:spcBef>
                <a:spcPts val="0"/>
              </a:spcBef>
              <a:spcAft>
                <a:spcPts val="600"/>
              </a:spcAft>
              <a:buFont typeface="Arial" panose="020B0604020202020204" pitchFamily="34" charset="0"/>
              <a:buChar char="•"/>
              <a:defRPr/>
            </a:pPr>
            <a:r>
              <a:rPr lang="en-US" sz="2800" dirty="0"/>
              <a:t>Seconded: Alan </a:t>
            </a:r>
            <a:r>
              <a:rPr lang="en-US" sz="2800" dirty="0" err="1"/>
              <a:t>Berkema</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for TGbh review/consensus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2022,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11-22/0973r2</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Straw Polls on next steps (slides 23, 24)</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July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6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 </a:t>
            </a:r>
            <a:r>
              <a:rPr lang="en-US" sz="2400" dirty="0">
                <a:hlinkClick r:id="rId4"/>
              </a:rPr>
              <a:t>11-22/0973r1</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Comment resolutions</a:t>
            </a:r>
          </a:p>
          <a:p>
            <a:pPr marL="457200" indent="-457200">
              <a:lnSpc>
                <a:spcPct val="70000"/>
              </a:lnSpc>
              <a:spcBef>
                <a:spcPts val="300"/>
              </a:spcBef>
              <a:spcAft>
                <a:spcPts val="600"/>
              </a:spcAft>
              <a:buFont typeface="Arial" panose="020B0604020202020204" pitchFamily="34" charset="0"/>
              <a:buChar char="•"/>
              <a:defRPr/>
            </a:pPr>
            <a:r>
              <a:rPr lang="en-US"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5"/>
              </a:rPr>
              <a:t>11-21/0703r0</a:t>
            </a:r>
            <a:r>
              <a:rPr lang="en-US" b="0" dirty="0"/>
              <a:t>, </a:t>
            </a:r>
            <a:r>
              <a:rPr lang="en-US" b="0" dirty="0">
                <a:hlinkClick r:id="rId6"/>
              </a:rPr>
              <a:t>11-21/1141r0</a:t>
            </a:r>
            <a:r>
              <a:rPr lang="en-US" b="0" dirty="0"/>
              <a:t>, </a:t>
            </a:r>
            <a:r>
              <a:rPr lang="en-US" b="0" dirty="0">
                <a:hlinkClick r:id="rId7"/>
              </a:rPr>
              <a:t>11-22/0668r0</a:t>
            </a:r>
            <a:r>
              <a:rPr lang="en-US" b="0" dirty="0"/>
              <a:t>, </a:t>
            </a:r>
            <a:r>
              <a:rPr lang="en-US" b="0" dirty="0">
                <a:hlinkClick r:id="rId8"/>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 Secretary confirmation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Confirm Peter Yee TGbh Secretary (in addition to Vice Chair)</a:t>
            </a:r>
          </a:p>
          <a:p>
            <a:pPr marL="0" indent="0">
              <a:lnSpc>
                <a:spcPct val="90000"/>
              </a:lnSpc>
              <a:spcBef>
                <a:spcPts val="300"/>
              </a:spcBef>
              <a:defRPr/>
            </a:pPr>
            <a:endParaRPr lang="en-US" sz="2800" dirty="0"/>
          </a:p>
          <a:p>
            <a:pPr>
              <a:lnSpc>
                <a:spcPct val="80000"/>
              </a:lnSpc>
            </a:pPr>
            <a:r>
              <a:rPr lang="en-US" altLang="en-US" dirty="0"/>
              <a:t>Moved: Joseph Levy</a:t>
            </a:r>
          </a:p>
          <a:p>
            <a:pPr>
              <a:lnSpc>
                <a:spcPct val="80000"/>
              </a:lnSpc>
            </a:pPr>
            <a:r>
              <a:rPr lang="en-US" altLang="en-US" dirty="0"/>
              <a:t>Seconded: Lei Wang</a:t>
            </a:r>
          </a:p>
          <a:p>
            <a:pPr>
              <a:lnSpc>
                <a:spcPct val="80000"/>
              </a:lnSpc>
            </a:pPr>
            <a:r>
              <a:rPr lang="en-US" altLang="en-US" dirty="0"/>
              <a:t>Result: UC</a:t>
            </a:r>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r>
              <a:rPr lang="en-US" dirty="0"/>
              <a:t>Note: </a:t>
            </a:r>
            <a:r>
              <a:rPr lang="en-US" sz="2400" dirty="0"/>
              <a:t>Secretary is appointed by TG Chair, confirmed by TG motion</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3"/>
              </a:rPr>
              <a:t>11-22/0955r0</a:t>
            </a:r>
            <a:r>
              <a:rPr lang="en-US" altLang="en-US" sz="2600" dirty="0">
                <a:solidFill>
                  <a:schemeClr val="tx1"/>
                </a:solidFill>
              </a:rPr>
              <a:t> – Pre-association and Probes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4"/>
              </a:rPr>
              <a:t>11-22/0928r1</a:t>
            </a:r>
            <a:r>
              <a:rPr lang="en-US" altLang="en-US" sz="26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5"/>
              </a:rPr>
              <a:t>11-22/0925r2</a:t>
            </a:r>
            <a:r>
              <a:rPr lang="en-US" altLang="en-US" sz="26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6"/>
              </a:rPr>
              <a:t>11-22/1069r1</a:t>
            </a:r>
            <a:r>
              <a:rPr lang="en-US" altLang="en-US" sz="2600"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7"/>
              </a:rPr>
              <a:t>11-22/1078r0</a:t>
            </a:r>
            <a:r>
              <a:rPr lang="en-US" altLang="en-US" sz="2600"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8"/>
              </a:rPr>
              <a:t>11-22/1082r0</a:t>
            </a:r>
            <a:r>
              <a:rPr lang="en-US" altLang="en-US" sz="2600"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9"/>
              </a:rPr>
              <a:t>11-22/1079r1</a:t>
            </a:r>
            <a:r>
              <a:rPr lang="en-US" altLang="en-US" sz="2600"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10"/>
              </a:rPr>
              <a:t>11-22/0832r2</a:t>
            </a:r>
            <a:r>
              <a:rPr lang="en-US" altLang="en-US" sz="2600" dirty="0">
                <a:solidFill>
                  <a:schemeClr val="tx1"/>
                </a:solidFill>
              </a:rPr>
              <a:t> – Opt-in verbiage (Kurt Lumbatis) (deferred)</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11"/>
              </a:rPr>
              <a:t>11-22/1084r0</a:t>
            </a:r>
            <a:r>
              <a:rPr lang="en-US" altLang="en-US" sz="26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rPr>
              <a:t>Consider: </a:t>
            </a:r>
            <a:r>
              <a:rPr lang="en-US" sz="2600" dirty="0"/>
              <a:t>Open issues from Issues Tracking document </a:t>
            </a:r>
            <a:r>
              <a:rPr lang="en-US" sz="2600" dirty="0">
                <a:hlinkClick r:id="rId12"/>
              </a:rPr>
              <a:t>11-22/0435r2</a:t>
            </a:r>
            <a:r>
              <a:rPr lang="en-US" sz="2600"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Straw Poll: Next step – non-AP STA generated ID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In consideration of CC41 comments on adding a non-AP STA generated identifier:</a:t>
            </a:r>
          </a:p>
          <a:p>
            <a:pPr>
              <a:buFontTx/>
              <a:buChar char="-"/>
            </a:pPr>
            <a:r>
              <a:rPr lang="en-US" b="1" dirty="0"/>
              <a:t>I think this is an important feature, TGbh should continue to work to include an acceptable solution in our amendment</a:t>
            </a:r>
          </a:p>
          <a:p>
            <a:pPr>
              <a:buFontTx/>
              <a:buChar char="-"/>
            </a:pPr>
            <a:r>
              <a:rPr lang="en-US" dirty="0"/>
              <a:t>I am not sure this is that important, but if an acceptable solution can be found, I would consider/don’t object to adding it to the amendment</a:t>
            </a:r>
          </a:p>
          <a:p>
            <a:pPr>
              <a:buFontTx/>
              <a:buChar char="-"/>
            </a:pPr>
            <a:r>
              <a:rPr lang="en-US" b="1" dirty="0"/>
              <a:t>I do not thin</a:t>
            </a:r>
            <a:r>
              <a:rPr lang="en-US" dirty="0"/>
              <a:t>k this needs to be solved, and/or I do not think any solution can be found that will be acceptable, and TGbh should stop discussing it</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068947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1066799"/>
          </a:xfrm>
        </p:spPr>
        <p:txBody>
          <a:bodyPr/>
          <a:lstStyle/>
          <a:p>
            <a:r>
              <a:rPr lang="en-US" dirty="0"/>
              <a:t>Straw Poll: Next step – Pre-association/Not associated cases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2057400"/>
            <a:ext cx="10361084" cy="4418013"/>
          </a:xfrm>
        </p:spPr>
        <p:txBody>
          <a:bodyPr/>
          <a:lstStyle/>
          <a:p>
            <a:pPr marL="0" indent="0"/>
            <a:r>
              <a:rPr lang="en-US" dirty="0"/>
              <a:t>In consideration of CC41 comments on adding a solution for pre-association and/or non-associated use case(s):</a:t>
            </a:r>
          </a:p>
          <a:p>
            <a:pPr>
              <a:buFontTx/>
              <a:buChar char="-"/>
            </a:pPr>
            <a:r>
              <a:rPr lang="en-US" b="1" dirty="0"/>
              <a:t>I think this is an important feature, TGbh should continue to work to include an acceptable solution in our amendment</a:t>
            </a:r>
          </a:p>
          <a:p>
            <a:pPr>
              <a:buFontTx/>
              <a:buChar char="-"/>
            </a:pPr>
            <a:r>
              <a:rPr lang="en-US" dirty="0"/>
              <a:t>I am not sure this is that important, but if an acceptable solution can be found, I would consider/don’t object to adding it to the amendment</a:t>
            </a:r>
          </a:p>
          <a:p>
            <a:pPr>
              <a:buFontTx/>
              <a:buChar char="-"/>
            </a:pPr>
            <a:r>
              <a:rPr lang="en-US" b="1" dirty="0"/>
              <a:t>I do not thin</a:t>
            </a:r>
            <a:r>
              <a:rPr lang="en-US" dirty="0"/>
              <a:t>k this needs to be solved, and/or I do not think any solution can be found that will be acceptable, and TGbh should stop discussing it</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069268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Sept session:</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Memorial Day, US July 4</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10 AM ET (10 pm China, 11pm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24158</TotalTime>
  <Words>3237</Words>
  <Application>Microsoft Office PowerPoint</Application>
  <PresentationFormat>Widescreen</PresentationFormat>
  <Paragraphs>363</Paragraphs>
  <Slides>33</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TGbh-agenda-2022-July-Plenary</vt:lpstr>
      <vt:lpstr>Abstract</vt:lpstr>
      <vt:lpstr>IEEE 802.11 TGbh   Randomized and Changing MAC Addresses (RCM)</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July 2022, 13:30-15:30 ET</vt:lpstr>
      <vt:lpstr>Approve prior TGbh minutes</vt:lpstr>
      <vt:lpstr>Timeline</vt:lpstr>
      <vt:lpstr>TGbh Agenda – 13 July 2022, 8:00-10:00 ET</vt:lpstr>
      <vt:lpstr>TGbh Agenda – 14 July 2022, 13:30-15:30 ET</vt:lpstr>
      <vt:lpstr> Secretary confirmation Motion</vt:lpstr>
      <vt:lpstr>Contributions</vt:lpstr>
      <vt:lpstr>Straw Poll: Next step – non-AP STA generated ID</vt:lpstr>
      <vt:lpstr>Straw Poll: Next step – Pre-association/Not associated cases</vt:lpstr>
      <vt:lpstr>Way forward</vt:lpstr>
      <vt:lpstr>Motion X – Dx.x update</vt:lpstr>
      <vt:lpstr>Motion X - TGbh initial WG ballot</vt:lpstr>
      <vt:lpstr>Sept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284</cp:revision>
  <cp:lastPrinted>1601-01-01T00:00:00Z</cp:lastPrinted>
  <dcterms:created xsi:type="dcterms:W3CDTF">2021-01-26T19:12:38Z</dcterms:created>
  <dcterms:modified xsi:type="dcterms:W3CDTF">2022-07-13T11:44:38Z</dcterms:modified>
</cp:coreProperties>
</file>