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314" r:id="rId21"/>
    <p:sldId id="2377" r:id="rId22"/>
    <p:sldId id="308" r:id="rId23"/>
    <p:sldId id="2375" r:id="rId24"/>
    <p:sldId id="2370" r:id="rId25"/>
    <p:sldId id="2374"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3" d="100"/>
          <a:sy n="83" d="100"/>
        </p:scale>
        <p:origin x="51" y="6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802.11-22/0844r2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973-01-00bh-cc41-comments-against-d0-2.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773-00-00bh-minutes-tgbh-interim-meeting-may-2022.docx" TargetMode="External"/><Relationship Id="rId7" Type="http://schemas.openxmlformats.org/officeDocument/2006/relationships/hyperlink" Target="https://mentor.ieee.org/802.11/dcn/22/11-22-1060-00-00bh-802-11bh-telecon-minutes-june-28-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924-00-00bh-802-11bh-telecon-minutes-june-21-2022.docx" TargetMode="External"/><Relationship Id="rId5" Type="http://schemas.openxmlformats.org/officeDocument/2006/relationships/hyperlink" Target="https://mentor.ieee.org/802.11/dcn/22/11-22-0903-00-00bh-802-11bh-telecon-minutes-june-14-2022.docx" TargetMode="External"/><Relationship Id="rId4" Type="http://schemas.openxmlformats.org/officeDocument/2006/relationships/hyperlink" Target="https://mentor.ieee.org/802.11/dcn/22/11-22-0822-01-00bh-802-11bh-telecon-minutes-may-24-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973-01-00bh-cc41-comments-against-d0-2.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973-01-00bh-cc41-comments-against-d0-2.xls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832-02-00bh-opt-in-verbiage.pptx" TargetMode="External"/><Relationship Id="rId7"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925-02-00bh-maad-text-for-tgbh-draft-0-2.docx" TargetMode="External"/><Relationship Id="rId5" Type="http://schemas.openxmlformats.org/officeDocument/2006/relationships/hyperlink" Target="https://mentor.ieee.org/802.11/dcn/22/11-22-0928-01-00bh-text-maad-and-irm-tgbh-draft-0-2.docx" TargetMode="External"/><Relationship Id="rId4" Type="http://schemas.openxmlformats.org/officeDocument/2006/relationships/hyperlink" Target="https://mentor.ieee.org/802.11/dcn/22/11-22-0955-00-00bh-pre-association-and-probes-in-tgbh.ppt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75"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2022,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[Ad-hoc, Monday, 8:00-10:00]; Tuesday, 13:30-15:30; Wednesday,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400" dirty="0"/>
              <a:t>Approve May plenary and May/June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Secretary appointment/confirmation – Peter Yee (motion: slide 21)</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dirty="0">
                <a:hlinkClick r:id="rId4"/>
              </a:rPr>
              <a:t>11-22/0973r1</a:t>
            </a:r>
            <a:r>
              <a:rPr lang="en-US" sz="2800" dirty="0"/>
              <a:t>; plan for resolutions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11-22/0773r0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May 24: </a:t>
            </a:r>
            <a:r>
              <a:rPr lang="en-US" sz="2400" dirty="0">
                <a:hlinkClick r:id="rId4"/>
              </a:rPr>
              <a:t>11-22/0822r1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5"/>
              </a:rPr>
              <a:t>11-22/0903r0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21: </a:t>
            </a:r>
            <a:r>
              <a:rPr lang="en-US" sz="2400" dirty="0">
                <a:hlinkClick r:id="rId6"/>
              </a:rPr>
              <a:t>11-22/0924r0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a:t>
            </a:r>
            <a:r>
              <a:rPr lang="en-US" sz="2400" dirty="0">
                <a:hlinkClick r:id="rId7"/>
              </a:rPr>
              <a:t>11-22/1060r0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Jul 2022</a:t>
            </a:r>
          </a:p>
          <a:p>
            <a:pPr lvl="1" algn="just">
              <a:spcBef>
                <a:spcPts val="0"/>
              </a:spcBef>
            </a:pPr>
            <a:r>
              <a:rPr lang="en-US" altLang="zh-CN" sz="2400" dirty="0"/>
              <a:t>Recirculation LB (D2.0)			Sep 2022</a:t>
            </a:r>
          </a:p>
          <a:p>
            <a:pPr lvl="1" algn="just">
              <a:spcBef>
                <a:spcPts val="0"/>
              </a:spcBef>
            </a:pPr>
            <a:r>
              <a:rPr lang="en-US" altLang="zh-CN" sz="2400" dirty="0"/>
              <a:t>Initial SA Ballot (D3.0)			Jan 2023</a:t>
            </a:r>
          </a:p>
          <a:p>
            <a:pPr lvl="1" algn="just">
              <a:spcBef>
                <a:spcPts val="0"/>
              </a:spcBef>
            </a:pPr>
            <a:r>
              <a:rPr lang="en-US" altLang="zh-CN" sz="2400" dirty="0"/>
              <a:t>Final 802.11 WG approval		May 2023</a:t>
            </a:r>
          </a:p>
          <a:p>
            <a:pPr lvl="1" algn="just">
              <a:spcBef>
                <a:spcPts val="0"/>
              </a:spcBef>
            </a:pPr>
            <a:r>
              <a:rPr lang="en-US" altLang="zh-CN" sz="2400" dirty="0"/>
              <a:t>802 EC approval					Jul 2023</a:t>
            </a:r>
          </a:p>
          <a:p>
            <a:pPr lvl="1">
              <a:spcBef>
                <a:spcPts val="0"/>
              </a:spcBef>
            </a:pPr>
            <a:r>
              <a:rPr lang="en-US" altLang="zh-CN" sz="2400" dirty="0" err="1"/>
              <a:t>RevCom</a:t>
            </a:r>
            <a:r>
              <a:rPr lang="en-US" altLang="zh-CN" sz="2400" dirty="0"/>
              <a:t> and SASB approval		Jul/Aug/Sep?’23 </a:t>
            </a:r>
          </a:p>
          <a:p>
            <a:pPr lvl="1" algn="just">
              <a:spcBef>
                <a:spcPts val="0"/>
              </a:spcBef>
            </a:pPr>
            <a:endParaRPr lang="en-US" sz="2400" b="1" dirty="0"/>
          </a:p>
          <a:p>
            <a:pPr lvl="1" algn="just">
              <a:spcBef>
                <a:spcPts val="0"/>
              </a:spcBef>
            </a:pPr>
            <a:r>
              <a:rPr lang="en-US" sz="2400" b="1" dirty="0"/>
              <a:t>Chair proposed for TGbh review/consensus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2022,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[Ad-hoc, Monday, 8:00-10:00]; Tuesday, 13:30-15:30; Wednesday, 8:00-10:00; Thursday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dirty="0">
                <a:hlinkClick r:id="rId4"/>
              </a:rPr>
              <a:t>11-22/0973r1</a:t>
            </a:r>
            <a:r>
              <a:rPr lang="en-US" sz="280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resolutions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July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6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 </a:t>
            </a:r>
            <a:r>
              <a:rPr lang="en-US" sz="2400" dirty="0">
                <a:hlinkClick r:id="rId4"/>
              </a:rPr>
              <a:t>11-22/0973r1</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Comment resolutions</a:t>
            </a:r>
          </a:p>
          <a:p>
            <a:pPr marL="457200" indent="-457200">
              <a:lnSpc>
                <a:spcPct val="70000"/>
              </a:lnSpc>
              <a:spcBef>
                <a:spcPts val="300"/>
              </a:spcBef>
              <a:spcAft>
                <a:spcPts val="600"/>
              </a:spcAft>
              <a:buFont typeface="Arial" panose="020B0604020202020204" pitchFamily="34" charset="0"/>
              <a:buChar char="•"/>
              <a:defRPr/>
            </a:pPr>
            <a:r>
              <a:rPr lang="en-US"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dirty="0"/>
              <a:t>Respond to Liaison from WBA: </a:t>
            </a:r>
            <a:r>
              <a:rPr lang="en-US" b="0" u="sng" dirty="0">
                <a:hlinkClick r:id="rId5"/>
              </a:rPr>
              <a:t>11-21/0703r0</a:t>
            </a:r>
            <a:r>
              <a:rPr lang="en-US" b="0" dirty="0"/>
              <a:t>, </a:t>
            </a:r>
            <a:r>
              <a:rPr lang="en-US" b="0" dirty="0">
                <a:hlinkClick r:id="rId6"/>
              </a:rPr>
              <a:t>11-21/1141r0</a:t>
            </a:r>
            <a:r>
              <a:rPr lang="en-US" b="0" dirty="0"/>
              <a:t>, </a:t>
            </a:r>
            <a:r>
              <a:rPr lang="en-US" b="0" dirty="0">
                <a:hlinkClick r:id="rId7"/>
              </a:rPr>
              <a:t>11-22/0668r0</a:t>
            </a:r>
            <a:r>
              <a:rPr lang="en-US" b="0" dirty="0"/>
              <a:t>, </a:t>
            </a:r>
            <a:r>
              <a:rPr lang="en-US" b="0" dirty="0">
                <a:hlinkClick r:id="rId8"/>
              </a:rPr>
              <a:t>11-22/0653r0</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 Secretary confirmation Motion</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Confirm Peter Yee TGbh Secretary (in addition to Vice Chair)</a:t>
            </a:r>
          </a:p>
          <a:p>
            <a:pPr marL="0" indent="0">
              <a:lnSpc>
                <a:spcPct val="90000"/>
              </a:lnSpc>
              <a:spcBef>
                <a:spcPts val="300"/>
              </a:spcBef>
              <a:defRPr/>
            </a:pPr>
            <a:endParaRPr lang="en-US" sz="2800" dirty="0"/>
          </a:p>
          <a:p>
            <a:pPr>
              <a:lnSpc>
                <a:spcPct val="80000"/>
              </a:lnSpc>
            </a:pPr>
            <a:r>
              <a:rPr lang="en-US" altLang="en-US" dirty="0"/>
              <a:t>Moved:</a:t>
            </a:r>
          </a:p>
          <a:p>
            <a:pPr>
              <a:lnSpc>
                <a:spcPct val="80000"/>
              </a:lnSpc>
            </a:pPr>
            <a:r>
              <a:rPr lang="en-US" altLang="en-US" dirty="0"/>
              <a:t>Seconded:</a:t>
            </a:r>
          </a:p>
          <a:p>
            <a:pPr>
              <a:lnSpc>
                <a:spcPct val="80000"/>
              </a:lnSpc>
            </a:pPr>
            <a:r>
              <a:rPr lang="en-US" altLang="en-US" dirty="0"/>
              <a:t>Result:</a:t>
            </a:r>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r>
              <a:rPr lang="en-US" dirty="0"/>
              <a:t>Note: </a:t>
            </a:r>
            <a:r>
              <a:rPr lang="en-US" sz="2400" dirty="0"/>
              <a:t>Secretary is appointed by TG Chair, confirmed by TG motion</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3"/>
              </a:rPr>
              <a:t>11-22/0832r2</a:t>
            </a:r>
            <a:r>
              <a:rPr lang="en-US" altLang="en-US" sz="2800" dirty="0">
                <a:solidFill>
                  <a:schemeClr val="tx1"/>
                </a:solidFill>
              </a:rPr>
              <a:t> – Opt-in verbiage (Kurt Lumbatis)</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4"/>
              </a:rPr>
              <a:t>11-22/0955r0</a:t>
            </a:r>
            <a:r>
              <a:rPr lang="en-US" altLang="en-US" sz="2800" dirty="0">
                <a:solidFill>
                  <a:schemeClr val="tx1"/>
                </a:solidFill>
              </a:rPr>
              <a:t> – Pre-association and Probes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5"/>
              </a:rPr>
              <a:t>11-22/0928r1</a:t>
            </a:r>
            <a:r>
              <a:rPr lang="en-US" altLang="en-US" sz="28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6"/>
              </a:rPr>
              <a:t>11-22/0925r2</a:t>
            </a:r>
            <a:r>
              <a:rPr lang="en-US" altLang="en-US" sz="28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Consider: </a:t>
            </a:r>
            <a:r>
              <a:rPr lang="en-US" sz="2800" dirty="0"/>
              <a:t>Open issues from Issues Tracking document </a:t>
            </a:r>
            <a:r>
              <a:rPr lang="en-US" sz="2800" dirty="0">
                <a:hlinkClick r:id="rId7"/>
              </a:rPr>
              <a:t>11-22/0435r2</a:t>
            </a:r>
            <a:r>
              <a:rPr lang="en-US" sz="2800" dirty="0"/>
              <a:t> </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Sept session:</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Memorial Day, US July 4</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10 AM ET (10 pm China, 11pm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23064</TotalTime>
  <Words>2937</Words>
  <Application>Microsoft Office PowerPoint</Application>
  <PresentationFormat>Widescreen</PresentationFormat>
  <Paragraphs>348</Paragraphs>
  <Slides>31</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TGbh-agenda-2022-July-Plenary</vt:lpstr>
      <vt:lpstr>Abstract</vt:lpstr>
      <vt:lpstr>IEEE 802.11 TGbh   Randomized and Changing MAC Addresses (RCM)</vt:lpstr>
      <vt:lpstr>Registration for the July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July 2022, 13:30-15:30 ET</vt:lpstr>
      <vt:lpstr>Approve prior TGbh minutes</vt:lpstr>
      <vt:lpstr>Timeline</vt:lpstr>
      <vt:lpstr>TGbh Agenda – 13 July 2022, 8:00-10:00 ET</vt:lpstr>
      <vt:lpstr>TGbh Agenda – 14 July 2022, 13:30-15:30 ET</vt:lpstr>
      <vt:lpstr> Secretary confirmation Motion</vt:lpstr>
      <vt:lpstr>Contributions</vt:lpstr>
      <vt:lpstr>Way forward</vt:lpstr>
      <vt:lpstr>Motion X – Dx.x update</vt:lpstr>
      <vt:lpstr>Motion X - TGbh initial WG ballot</vt:lpstr>
      <vt:lpstr>Sept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278</cp:revision>
  <cp:lastPrinted>1601-01-01T00:00:00Z</cp:lastPrinted>
  <dcterms:created xsi:type="dcterms:W3CDTF">2021-01-26T19:12:38Z</dcterms:created>
  <dcterms:modified xsi:type="dcterms:W3CDTF">2022-07-11T15:08:08Z</dcterms:modified>
</cp:coreProperties>
</file>