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2371" r:id="rId18"/>
    <p:sldId id="365" r:id="rId19"/>
    <p:sldId id="367" r:id="rId20"/>
    <p:sldId id="363" r:id="rId21"/>
    <p:sldId id="2368" r:id="rId22"/>
    <p:sldId id="373" r:id="rId23"/>
    <p:sldId id="2367"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4" d="100"/>
          <a:sy n="84" d="100"/>
        </p:scale>
        <p:origin x="1047" y="45"/>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4544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802.11-22/0843r3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18-00-0arc-arc-sc-teleconferences-minutes-2-may-2022.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1123-00-0arc-arc-sc-teleconferences-minutes-20-june-2022.docx" TargetMode="External"/><Relationship Id="rId4" Type="http://schemas.openxmlformats.org/officeDocument/2006/relationships/hyperlink" Target="https://mentor.ieee.org/802.11/dcn/22/11-22-0620-00-0arc-arc-sc-teleconferences-minutes-may-2022-plenary.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916-04-0arc-clause-6-3-new-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1137-00-0arc-clause-6-3-re-write-presentation.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2022-07-14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6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July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 - deferred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 continued</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09910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2022, 8:00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800100" lvl="2" indent="-342900">
              <a:lnSpc>
                <a:spcPct val="90000"/>
              </a:lnSpc>
              <a:spcBef>
                <a:spcPts val="300"/>
              </a:spcBef>
              <a:spcAft>
                <a:spcPts val="0"/>
              </a:spcAft>
              <a:buFont typeface="Arial" pitchFamily="34" charset="0"/>
              <a:buChar char="•"/>
              <a:defRPr/>
            </a:pPr>
            <a:r>
              <a:rPr lang="en-US" sz="1600" b="1" kern="0" dirty="0" err="1"/>
              <a:t>Nendica’s</a:t>
            </a:r>
            <a:r>
              <a:rPr lang="en-US" sz="1600" b="1" kern="0" dirty="0"/>
              <a:t>/</a:t>
            </a:r>
            <a:r>
              <a:rPr lang="en-US" sz="1600" b="1" kern="0" dirty="0" err="1"/>
              <a:t>TGbe’s</a:t>
            </a:r>
            <a:r>
              <a:rPr lang="en-US" sz="1600" b="1" kern="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Prior telecons:</a:t>
            </a:r>
          </a:p>
          <a:p>
            <a:pPr lvl="1" indent="-342900" eaLnBrk="1" hangingPunct="1">
              <a:lnSpc>
                <a:spcPct val="90000"/>
              </a:lnSpc>
              <a:spcBef>
                <a:spcPts val="300"/>
              </a:spcBef>
              <a:defRPr/>
            </a:pPr>
            <a:r>
              <a:rPr lang="en-US" sz="2400" dirty="0">
                <a:solidFill>
                  <a:srgbClr val="000000"/>
                </a:solidFill>
              </a:rPr>
              <a:t>	May 2: </a:t>
            </a:r>
            <a:r>
              <a:rPr lang="en-US" sz="2400" dirty="0">
                <a:solidFill>
                  <a:srgbClr val="000000"/>
                </a:solidFill>
                <a:hlinkClick r:id="rId3"/>
              </a:rPr>
              <a:t>11-22/0618r0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4"/>
              </a:rPr>
              <a:t>11-22/0620r0</a:t>
            </a:r>
            <a:r>
              <a:rPr lang="en-US" sz="2400" b="1" dirty="0">
                <a:solidFill>
                  <a:srgbClr val="000000"/>
                </a:solidFill>
              </a:rPr>
              <a:t> </a:t>
            </a:r>
            <a:endParaRPr lang="en-US" sz="2400" dirty="0">
              <a:solidFill>
                <a:srgbClr val="000000"/>
              </a:solidFill>
            </a:endParaRPr>
          </a:p>
          <a:p>
            <a:pPr marL="400050" lvl="1" indent="0" eaLnBrk="1" hangingPunct="1">
              <a:lnSpc>
                <a:spcPct val="90000"/>
              </a:lnSpc>
              <a:spcBef>
                <a:spcPts val="300"/>
              </a:spcBef>
              <a:buNone/>
              <a:defRPr/>
            </a:pPr>
            <a:r>
              <a:rPr lang="en-US" sz="2400" b="1" dirty="0">
                <a:solidFill>
                  <a:srgbClr val="000000"/>
                </a:solidFill>
              </a:rPr>
              <a:t>June telecons:</a:t>
            </a:r>
          </a:p>
          <a:p>
            <a:pPr lvl="1" indent="-342900" eaLnBrk="1" hangingPunct="1">
              <a:lnSpc>
                <a:spcPct val="90000"/>
              </a:lnSpc>
              <a:spcBef>
                <a:spcPts val="300"/>
              </a:spcBef>
              <a:defRPr/>
            </a:pPr>
            <a:r>
              <a:rPr lang="en-US" sz="2400" dirty="0">
                <a:solidFill>
                  <a:srgbClr val="000000"/>
                </a:solidFill>
              </a:rPr>
              <a:t>June 20: </a:t>
            </a:r>
            <a:r>
              <a:rPr lang="en-US" sz="2400" dirty="0">
                <a:solidFill>
                  <a:srgbClr val="000000"/>
                </a:solidFill>
                <a:hlinkClick r:id="rId5"/>
              </a:rPr>
              <a:t>11-22/1123r0</a:t>
            </a:r>
            <a:r>
              <a:rPr lang="en-US" sz="2400"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text proposal</a:t>
            </a:r>
          </a:p>
          <a:p>
            <a:pPr marL="400050" lvl="1" indent="-400050" eaLnBrk="1" hangingPunct="1">
              <a:lnSpc>
                <a:spcPct val="90000"/>
              </a:lnSpc>
              <a:spcBef>
                <a:spcPts val="300"/>
              </a:spcBef>
              <a:buFont typeface="Arial" pitchFamily="34" charset="0"/>
              <a:buChar char="•"/>
              <a:defRPr/>
            </a:pPr>
            <a:r>
              <a:rPr lang="en-US" sz="2200" dirty="0">
                <a:hlinkClick r:id="rId3"/>
              </a:rPr>
              <a:t>11-22/0916r4</a:t>
            </a:r>
            <a:r>
              <a:rPr lang="en-US" sz="2200" dirty="0"/>
              <a:t> – Graham Smith</a:t>
            </a:r>
          </a:p>
          <a:p>
            <a:pPr marL="400050" lvl="1" indent="-400050" eaLnBrk="1" hangingPunct="1">
              <a:lnSpc>
                <a:spcPct val="90000"/>
              </a:lnSpc>
              <a:spcBef>
                <a:spcPts val="300"/>
              </a:spcBef>
              <a:buFont typeface="Arial" pitchFamily="34" charset="0"/>
              <a:buChar char="•"/>
              <a:defRPr/>
            </a:pPr>
            <a:r>
              <a:rPr lang="en-US" sz="2200" b="0" dirty="0">
                <a:hlinkClick r:id="rId4"/>
              </a:rPr>
              <a:t>11-22/1137r0</a:t>
            </a:r>
            <a:r>
              <a:rPr lang="en-US" sz="2200" b="0" dirty="0"/>
              <a:t> – Presentation (Graham Smith)</a:t>
            </a:r>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to base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to be checked: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Sept plenary planning</a:t>
            </a:r>
          </a:p>
          <a:p>
            <a:pPr lvl="1" eaLnBrk="1" hangingPunct="1">
              <a:spcBef>
                <a:spcPts val="300"/>
              </a:spcBef>
            </a:pPr>
            <a:r>
              <a:rPr lang="en-US" altLang="en-US" dirty="0"/>
              <a:t>2 or 3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How many telecons? </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Sept 5,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July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101888</TotalTime>
  <Words>2375</Words>
  <Application>Microsoft Office PowerPoint</Application>
  <PresentationFormat>On-screen Show (4:3)</PresentationFormat>
  <Paragraphs>242</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ARC-SC-agenda-July-2022</vt:lpstr>
      <vt:lpstr>Abstract</vt:lpstr>
      <vt:lpstr>IEEE 802.11   Architecture Standing Committee</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2022, 13:30 ET</vt:lpstr>
      <vt:lpstr>ARC Agenda – 12 July 2022, 10:30 ET</vt:lpstr>
      <vt:lpstr>ARC Agenda – 14 July 2022, 8:00 ET</vt:lpstr>
      <vt:lpstr>ARC (Architecture) – Other</vt:lpstr>
      <vt:lpstr>Prior meeting minutes</vt:lpstr>
      <vt:lpstr>Clause 6</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1105</cp:revision>
  <cp:lastPrinted>1998-02-10T13:28:06Z</cp:lastPrinted>
  <dcterms:created xsi:type="dcterms:W3CDTF">2009-07-15T16:38:20Z</dcterms:created>
  <dcterms:modified xsi:type="dcterms:W3CDTF">2022-07-14T12:00:40Z</dcterms:modified>
</cp:coreProperties>
</file>