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0"/>
  </p:notesMasterIdLst>
  <p:handoutMasterIdLst>
    <p:handoutMasterId r:id="rId101"/>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515" r:id="rId42"/>
    <p:sldId id="2516" r:id="rId43"/>
    <p:sldId id="2517" r:id="rId44"/>
    <p:sldId id="2400" r:id="rId45"/>
    <p:sldId id="2391" r:id="rId46"/>
    <p:sldId id="2512" r:id="rId47"/>
    <p:sldId id="2511" r:id="rId48"/>
    <p:sldId id="2513" r:id="rId49"/>
    <p:sldId id="709" r:id="rId50"/>
    <p:sldId id="2490" r:id="rId51"/>
    <p:sldId id="2491" r:id="rId52"/>
    <p:sldId id="2492" r:id="rId53"/>
    <p:sldId id="2493" r:id="rId54"/>
    <p:sldId id="2494" r:id="rId55"/>
    <p:sldId id="2495" r:id="rId56"/>
    <p:sldId id="2496" r:id="rId57"/>
    <p:sldId id="2518" r:id="rId58"/>
    <p:sldId id="2519" r:id="rId59"/>
    <p:sldId id="2520" r:id="rId60"/>
    <p:sldId id="2521" r:id="rId61"/>
    <p:sldId id="2522" r:id="rId62"/>
    <p:sldId id="2523" r:id="rId63"/>
    <p:sldId id="2524" r:id="rId64"/>
    <p:sldId id="2526" r:id="rId65"/>
    <p:sldId id="2527" r:id="rId66"/>
    <p:sldId id="2533" r:id="rId67"/>
    <p:sldId id="2528" r:id="rId68"/>
    <p:sldId id="2529" r:id="rId69"/>
    <p:sldId id="2530" r:id="rId70"/>
    <p:sldId id="2531" r:id="rId71"/>
    <p:sldId id="2532" r:id="rId72"/>
    <p:sldId id="2534" r:id="rId73"/>
    <p:sldId id="2535" r:id="rId74"/>
    <p:sldId id="2536" r:id="rId75"/>
    <p:sldId id="2537" r:id="rId76"/>
    <p:sldId id="2538" r:id="rId77"/>
    <p:sldId id="2539" r:id="rId78"/>
    <p:sldId id="2540" r:id="rId79"/>
    <p:sldId id="2541" r:id="rId80"/>
    <p:sldId id="2542" r:id="rId81"/>
    <p:sldId id="2543" r:id="rId82"/>
    <p:sldId id="2544" r:id="rId83"/>
    <p:sldId id="2545" r:id="rId84"/>
    <p:sldId id="2546" r:id="rId85"/>
    <p:sldId id="2547" r:id="rId86"/>
    <p:sldId id="2548" r:id="rId87"/>
    <p:sldId id="2549" r:id="rId88"/>
    <p:sldId id="315" r:id="rId89"/>
    <p:sldId id="312" r:id="rId90"/>
    <p:sldId id="318" r:id="rId91"/>
    <p:sldId id="472" r:id="rId92"/>
    <p:sldId id="473" r:id="rId93"/>
    <p:sldId id="474" r:id="rId94"/>
    <p:sldId id="480" r:id="rId95"/>
    <p:sldId id="259" r:id="rId96"/>
    <p:sldId id="260" r:id="rId97"/>
    <p:sldId id="261" r:id="rId98"/>
    <p:sldId id="2525" r:id="rId9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515"/>
            <p14:sldId id="2516"/>
            <p14:sldId id="2517"/>
            <p14:sldId id="2400"/>
            <p14:sldId id="2391"/>
            <p14:sldId id="2512"/>
            <p14:sldId id="2511"/>
            <p14:sldId id="2513"/>
            <p14:sldId id="709"/>
          </p14:sldIdLst>
        </p14:section>
        <p14:section name="Aug. 3rd TGaz Telecon" id="{7BF623C2-8998-4981-B6E4-933D5AA8DB52}">
          <p14:sldIdLst>
            <p14:sldId id="2490"/>
            <p14:sldId id="2491"/>
            <p14:sldId id="2492"/>
            <p14:sldId id="2493"/>
            <p14:sldId id="2494"/>
            <p14:sldId id="2495"/>
            <p14:sldId id="2496"/>
          </p14:sldIdLst>
        </p14:section>
        <p14:section name="Aug. 10th TGaz Telecon" id="{45F7E917-EB9E-431E-A0AE-E2B3DECB6668}">
          <p14:sldIdLst>
            <p14:sldId id="2518"/>
            <p14:sldId id="2519"/>
            <p14:sldId id="2520"/>
            <p14:sldId id="2521"/>
            <p14:sldId id="2522"/>
            <p14:sldId id="2523"/>
            <p14:sldId id="2524"/>
          </p14:sldIdLst>
        </p14:section>
        <p14:section name="Aug. 17th TGaz Telecon" id="{48028713-4423-42C2-9841-2F0D0D908C9B}">
          <p14:sldIdLst>
            <p14:sldId id="2526"/>
            <p14:sldId id="2527"/>
            <p14:sldId id="2533"/>
            <p14:sldId id="2528"/>
            <p14:sldId id="2529"/>
            <p14:sldId id="2530"/>
            <p14:sldId id="2531"/>
            <p14:sldId id="2532"/>
          </p14:sldIdLst>
        </p14:section>
        <p14:section name="Aug. 24th TGaz Telecon" id="{60E42470-2305-405C-9049-4E269EF837A5}">
          <p14:sldIdLst>
            <p14:sldId id="2534"/>
            <p14:sldId id="2535"/>
            <p14:sldId id="2536"/>
            <p14:sldId id="2537"/>
            <p14:sldId id="2538"/>
            <p14:sldId id="2539"/>
            <p14:sldId id="2540"/>
            <p14:sldId id="2541"/>
          </p14:sldIdLst>
        </p14:section>
        <p14:section name="Sep. 7th TGaz Telecon" id="{D6CD7EDA-35A5-42E2-ACC3-7E57F81CAE3B}">
          <p14:sldIdLst>
            <p14:sldId id="2542"/>
            <p14:sldId id="2543"/>
            <p14:sldId id="2544"/>
            <p14:sldId id="2545"/>
            <p14:sldId id="2546"/>
            <p14:sldId id="2547"/>
            <p14:sldId id="2548"/>
            <p14:sldId id="254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FBB347-0429-4230-BB82-084E3762246A}" v="6" dt="2022-09-06T17:40:14.57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121" d="100"/>
          <a:sy n="121" d="100"/>
        </p:scale>
        <p:origin x="108" y="15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microsoft.com/office/2015/10/relationships/revisionInfo" Target="revisionInfo.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FFBB347-0429-4230-BB82-084E3762246A}"/>
    <pc:docChg chg="undo custSel addSld delSld modSld modMainMaster modSection">
      <pc:chgData name="Segev, Jonathan" userId="7c67a1b0-8725-4553-8055-0888dbcaef94" providerId="ADAL" clId="{2FFBB347-0429-4230-BB82-084E3762246A}" dt="2022-09-06T17:44:11.765" v="262" actId="20577"/>
      <pc:docMkLst>
        <pc:docMk/>
      </pc:docMkLst>
      <pc:sldChg chg="modSp mod">
        <pc:chgData name="Segev, Jonathan" userId="7c67a1b0-8725-4553-8055-0888dbcaef94" providerId="ADAL" clId="{2FFBB347-0429-4230-BB82-084E3762246A}" dt="2022-09-06T17:35:21.984" v="8" actId="20577"/>
        <pc:sldMkLst>
          <pc:docMk/>
          <pc:sldMk cId="0" sldId="256"/>
        </pc:sldMkLst>
        <pc:spChg chg="mod">
          <ac:chgData name="Segev, Jonathan" userId="7c67a1b0-8725-4553-8055-0888dbcaef94" providerId="ADAL" clId="{2FFBB347-0429-4230-BB82-084E3762246A}" dt="2022-09-06T17:35:21.984" v="8" actId="20577"/>
          <ac:spMkLst>
            <pc:docMk/>
            <pc:sldMk cId="0" sldId="256"/>
            <ac:spMk id="3074" creationId="{00000000-0000-0000-0000-000000000000}"/>
          </ac:spMkLst>
        </pc:spChg>
      </pc:sldChg>
      <pc:sldChg chg="modSp add mod">
        <pc:chgData name="Segev, Jonathan" userId="7c67a1b0-8725-4553-8055-0888dbcaef94" providerId="ADAL" clId="{2FFBB347-0429-4230-BB82-084E3762246A}" dt="2022-09-06T17:38:25.277" v="108" actId="20577"/>
        <pc:sldMkLst>
          <pc:docMk/>
          <pc:sldMk cId="2772628525" sldId="2542"/>
        </pc:sldMkLst>
        <pc:spChg chg="mod">
          <ac:chgData name="Segev, Jonathan" userId="7c67a1b0-8725-4553-8055-0888dbcaef94" providerId="ADAL" clId="{2FFBB347-0429-4230-BB82-084E3762246A}" dt="2022-09-06T17:36:21.857" v="21" actId="6549"/>
          <ac:spMkLst>
            <pc:docMk/>
            <pc:sldMk cId="2772628525" sldId="2542"/>
            <ac:spMk id="2" creationId="{5219D46F-A203-4C1F-BF20-821102ADBB63}"/>
          </ac:spMkLst>
        </pc:spChg>
        <pc:spChg chg="mod">
          <ac:chgData name="Segev, Jonathan" userId="7c67a1b0-8725-4553-8055-0888dbcaef94" providerId="ADAL" clId="{2FFBB347-0429-4230-BB82-084E3762246A}" dt="2022-09-06T17:38:25.277" v="108" actId="20577"/>
          <ac:spMkLst>
            <pc:docMk/>
            <pc:sldMk cId="2772628525" sldId="2542"/>
            <ac:spMk id="3" creationId="{F4D00181-D564-40D1-8CF1-809231FD3074}"/>
          </ac:spMkLst>
        </pc:spChg>
      </pc:sldChg>
      <pc:sldChg chg="modSp add mod">
        <pc:chgData name="Segev, Jonathan" userId="7c67a1b0-8725-4553-8055-0888dbcaef94" providerId="ADAL" clId="{2FFBB347-0429-4230-BB82-084E3762246A}" dt="2022-09-06T17:40:14.571" v="116"/>
        <pc:sldMkLst>
          <pc:docMk/>
          <pc:sldMk cId="768816344" sldId="2543"/>
        </pc:sldMkLst>
        <pc:graphicFrameChg chg="mod modGraphic">
          <ac:chgData name="Segev, Jonathan" userId="7c67a1b0-8725-4553-8055-0888dbcaef94" providerId="ADAL" clId="{2FFBB347-0429-4230-BB82-084E3762246A}" dt="2022-09-06T17:40:14.571" v="116"/>
          <ac:graphicFrameMkLst>
            <pc:docMk/>
            <pc:sldMk cId="768816344" sldId="2543"/>
            <ac:graphicFrameMk id="7" creationId="{00000000-0000-0000-0000-000000000000}"/>
          </ac:graphicFrameMkLst>
        </pc:graphicFrameChg>
      </pc:sldChg>
      <pc:sldChg chg="add">
        <pc:chgData name="Segev, Jonathan" userId="7c67a1b0-8725-4553-8055-0888dbcaef94" providerId="ADAL" clId="{2FFBB347-0429-4230-BB82-084E3762246A}" dt="2022-09-06T17:35:52.690" v="9"/>
        <pc:sldMkLst>
          <pc:docMk/>
          <pc:sldMk cId="1169947851" sldId="2544"/>
        </pc:sldMkLst>
      </pc:sldChg>
      <pc:sldChg chg="add">
        <pc:chgData name="Segev, Jonathan" userId="7c67a1b0-8725-4553-8055-0888dbcaef94" providerId="ADAL" clId="{2FFBB347-0429-4230-BB82-084E3762246A}" dt="2022-09-06T17:35:52.690" v="9"/>
        <pc:sldMkLst>
          <pc:docMk/>
          <pc:sldMk cId="4169483455" sldId="2545"/>
        </pc:sldMkLst>
      </pc:sldChg>
      <pc:sldChg chg="add">
        <pc:chgData name="Segev, Jonathan" userId="7c67a1b0-8725-4553-8055-0888dbcaef94" providerId="ADAL" clId="{2FFBB347-0429-4230-BB82-084E3762246A}" dt="2022-09-06T17:35:52.690" v="9"/>
        <pc:sldMkLst>
          <pc:docMk/>
          <pc:sldMk cId="1459970110" sldId="2546"/>
        </pc:sldMkLst>
      </pc:sldChg>
      <pc:sldChg chg="modSp add mod">
        <pc:chgData name="Segev, Jonathan" userId="7c67a1b0-8725-4553-8055-0888dbcaef94" providerId="ADAL" clId="{2FFBB347-0429-4230-BB82-084E3762246A}" dt="2022-09-06T17:44:11.765" v="262" actId="20577"/>
        <pc:sldMkLst>
          <pc:docMk/>
          <pc:sldMk cId="1975054040" sldId="2547"/>
        </pc:sldMkLst>
        <pc:spChg chg="mod">
          <ac:chgData name="Segev, Jonathan" userId="7c67a1b0-8725-4553-8055-0888dbcaef94" providerId="ADAL" clId="{2FFBB347-0429-4230-BB82-084E3762246A}" dt="2022-09-06T17:44:11.765" v="262" actId="20577"/>
          <ac:spMkLst>
            <pc:docMk/>
            <pc:sldMk cId="1975054040" sldId="2547"/>
            <ac:spMk id="8" creationId="{CC5B7EB9-3DEF-4981-89A9-614127FF9327}"/>
          </ac:spMkLst>
        </pc:spChg>
      </pc:sldChg>
      <pc:sldChg chg="add">
        <pc:chgData name="Segev, Jonathan" userId="7c67a1b0-8725-4553-8055-0888dbcaef94" providerId="ADAL" clId="{2FFBB347-0429-4230-BB82-084E3762246A}" dt="2022-09-06T17:35:52.690" v="9"/>
        <pc:sldMkLst>
          <pc:docMk/>
          <pc:sldMk cId="4247187080" sldId="2548"/>
        </pc:sldMkLst>
      </pc:sldChg>
      <pc:sldChg chg="add">
        <pc:chgData name="Segev, Jonathan" userId="7c67a1b0-8725-4553-8055-0888dbcaef94" providerId="ADAL" clId="{2FFBB347-0429-4230-BB82-084E3762246A}" dt="2022-09-06T17:35:52.690" v="9"/>
        <pc:sldMkLst>
          <pc:docMk/>
          <pc:sldMk cId="3450906934" sldId="2549"/>
        </pc:sldMkLst>
      </pc:sldChg>
      <pc:sldChg chg="add del">
        <pc:chgData name="Segev, Jonathan" userId="7c67a1b0-8725-4553-8055-0888dbcaef94" providerId="ADAL" clId="{2FFBB347-0429-4230-BB82-084E3762246A}" dt="2022-09-06T17:39:23.753" v="115"/>
        <pc:sldMkLst>
          <pc:docMk/>
          <pc:sldMk cId="523014129" sldId="2550"/>
        </pc:sldMkLst>
      </pc:sldChg>
      <pc:sldChg chg="add del">
        <pc:chgData name="Segev, Jonathan" userId="7c67a1b0-8725-4553-8055-0888dbcaef94" providerId="ADAL" clId="{2FFBB347-0429-4230-BB82-084E3762246A}" dt="2022-09-06T17:39:23.753" v="115"/>
        <pc:sldMkLst>
          <pc:docMk/>
          <pc:sldMk cId="489999007" sldId="2551"/>
        </pc:sldMkLst>
      </pc:sldChg>
      <pc:sldChg chg="add del">
        <pc:chgData name="Segev, Jonathan" userId="7c67a1b0-8725-4553-8055-0888dbcaef94" providerId="ADAL" clId="{2FFBB347-0429-4230-BB82-084E3762246A}" dt="2022-09-06T17:39:23.753" v="115"/>
        <pc:sldMkLst>
          <pc:docMk/>
          <pc:sldMk cId="3250224801" sldId="2552"/>
        </pc:sldMkLst>
      </pc:sldChg>
      <pc:sldChg chg="add del">
        <pc:chgData name="Segev, Jonathan" userId="7c67a1b0-8725-4553-8055-0888dbcaef94" providerId="ADAL" clId="{2FFBB347-0429-4230-BB82-084E3762246A}" dt="2022-09-06T17:39:23.753" v="115"/>
        <pc:sldMkLst>
          <pc:docMk/>
          <pc:sldMk cId="2994358624" sldId="2553"/>
        </pc:sldMkLst>
      </pc:sldChg>
      <pc:sldChg chg="add del">
        <pc:chgData name="Segev, Jonathan" userId="7c67a1b0-8725-4553-8055-0888dbcaef94" providerId="ADAL" clId="{2FFBB347-0429-4230-BB82-084E3762246A}" dt="2022-09-06T17:39:23.753" v="115"/>
        <pc:sldMkLst>
          <pc:docMk/>
          <pc:sldMk cId="1813277642" sldId="2554"/>
        </pc:sldMkLst>
      </pc:sldChg>
      <pc:sldChg chg="add del">
        <pc:chgData name="Segev, Jonathan" userId="7c67a1b0-8725-4553-8055-0888dbcaef94" providerId="ADAL" clId="{2FFBB347-0429-4230-BB82-084E3762246A}" dt="2022-09-06T17:39:23.753" v="115"/>
        <pc:sldMkLst>
          <pc:docMk/>
          <pc:sldMk cId="3458678853" sldId="2555"/>
        </pc:sldMkLst>
      </pc:sldChg>
      <pc:sldChg chg="add del">
        <pc:chgData name="Segev, Jonathan" userId="7c67a1b0-8725-4553-8055-0888dbcaef94" providerId="ADAL" clId="{2FFBB347-0429-4230-BB82-084E3762246A}" dt="2022-09-06T17:39:23.753" v="115"/>
        <pc:sldMkLst>
          <pc:docMk/>
          <pc:sldMk cId="89065607" sldId="2556"/>
        </pc:sldMkLst>
      </pc:sldChg>
      <pc:sldChg chg="add del">
        <pc:chgData name="Segev, Jonathan" userId="7c67a1b0-8725-4553-8055-0888dbcaef94" providerId="ADAL" clId="{2FFBB347-0429-4230-BB82-084E3762246A}" dt="2022-09-06T17:39:23.753" v="115"/>
        <pc:sldMkLst>
          <pc:docMk/>
          <pc:sldMk cId="301375677" sldId="2557"/>
        </pc:sldMkLst>
      </pc:sldChg>
      <pc:sldMasterChg chg="modSp mod">
        <pc:chgData name="Segev, Jonathan" userId="7c67a1b0-8725-4553-8055-0888dbcaef94" providerId="ADAL" clId="{2FFBB347-0429-4230-BB82-084E3762246A}" dt="2022-09-06T17:34:57.613" v="2" actId="6549"/>
        <pc:sldMasterMkLst>
          <pc:docMk/>
          <pc:sldMasterMk cId="0" sldId="2147483648"/>
        </pc:sldMasterMkLst>
        <pc:spChg chg="mod">
          <ac:chgData name="Segev, Jonathan" userId="7c67a1b0-8725-4553-8055-0888dbcaef94" providerId="ADAL" clId="{2FFBB347-0429-4230-BB82-084E3762246A}" dt="2022-09-06T17:34:57.613" v="2"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65505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8852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270331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128326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2112855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855413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81</a:t>
            </a:fld>
            <a:endParaRPr lang="en-US"/>
          </a:p>
        </p:txBody>
      </p:sp>
    </p:spTree>
    <p:extLst>
      <p:ext uri="{BB962C8B-B14F-4D97-AF65-F5344CB8AC3E}">
        <p14:creationId xmlns:p14="http://schemas.microsoft.com/office/powerpoint/2010/main" val="1289307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4283629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2022-09-06</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August 3</a:t>
            </a:r>
            <a:r>
              <a:rPr lang="en-US" baseline="30000" dirty="0"/>
              <a:t>rd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914401" y="1740573"/>
            <a:ext cx="10361084" cy="41132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11-22-1167 Proposed resolution for 1 CID of 11az SAB recirc #1 (Qi Wang) – 15 min</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190802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11-22-1167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 for 1 CID of 11az SAB recirc #1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10</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10</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11-22-946 Update on CR status (Roy Want)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11-22-1256 SAB2 Group CR 20220803 meeting (Jonathan Segev) (10min)</a:t>
            </a:r>
          </a:p>
          <a:p>
            <a:pPr lvl="1" algn="just">
              <a:spcBef>
                <a:spcPct val="20000"/>
              </a:spcBef>
              <a:buFontTx/>
              <a:buChar char="•"/>
            </a:pPr>
            <a:r>
              <a:rPr lang="en-US" sz="1400" dirty="0"/>
              <a:t>11-22-1304 SAB2 Phase Shift TOA Feedback CR (Erik Lindskog) (10min)</a:t>
            </a:r>
          </a:p>
          <a:p>
            <a:pPr lvl="1" algn="just">
              <a:spcBef>
                <a:spcPct val="20000"/>
              </a:spcBef>
              <a:buFontTx/>
              <a:buChar char="•"/>
            </a:pPr>
            <a:r>
              <a:rPr lang="en-US" sz="1400" b="0" kern="0" dirty="0"/>
              <a:t>11-22-1323 Comment resolution SA1 8000s part 2 (Christian Berger) (as time permits)</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Consider SA ballot recirculation based on 11-22-898 CR DB (pending CR completion)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95587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6609459"/>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11-22-1256</a:t>
                      </a:r>
                    </a:p>
                  </a:txBody>
                  <a:tcPr marT="45712" marB="45712"/>
                </a:tc>
                <a:tc>
                  <a:txBody>
                    <a:bodyPr/>
                    <a:lstStyle/>
                    <a:p>
                      <a:r>
                        <a:rPr lang="en-US" sz="1400" kern="1200" dirty="0">
                          <a:solidFill>
                            <a:schemeClr val="dk1"/>
                          </a:solidFill>
                          <a:latin typeface="+mn-lt"/>
                          <a:ea typeface="+mn-ea"/>
                          <a:cs typeface="+mn-cs"/>
                        </a:rPr>
                        <a:t>Jonathan Segev</a:t>
                      </a:r>
                      <a:endParaRPr lang="en-US" sz="1400" dirty="0"/>
                    </a:p>
                  </a:txBody>
                  <a:tcPr marT="45712" marB="45712"/>
                </a:tc>
                <a:tc>
                  <a:txBody>
                    <a:bodyPr/>
                    <a:lstStyle/>
                    <a:p>
                      <a:r>
                        <a:rPr lang="en-US" sz="1400" dirty="0"/>
                        <a:t>SAB2 Group CR 20220803 meeting </a:t>
                      </a:r>
                    </a:p>
                  </a:txBody>
                  <a:tcPr marT="45712" marB="45712"/>
                </a:tc>
                <a:tc>
                  <a:txBody>
                    <a:bodyPr/>
                    <a:lstStyle/>
                    <a:p>
                      <a:r>
                        <a:rPr lang="en-US" sz="1400"/>
                        <a:t>CR</a:t>
                      </a:r>
                      <a:endParaRPr lang="en-US" sz="1400" dirty="0"/>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11-22-946</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2 CR Status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dirty="0"/>
                        <a:t>11-22-1304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SAB2 Phase Shift TOA Feedback CR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88053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691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68785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 </a:t>
            </a:r>
            <a:r>
              <a:rPr lang="en-US" altLang="en-US" sz="2000" b="0" kern="0"/>
              <a:t>7</a:t>
            </a:r>
            <a:r>
              <a:rPr lang="en-US" altLang="en-US" sz="2000" b="0" kern="0" baseline="30000"/>
              <a:t>th</a:t>
            </a:r>
            <a:r>
              <a:rPr lang="en-US" altLang="en-US" sz="2000" b="0" kern="0"/>
              <a:t> 	– 	13:00 – 15:00 ET*</a:t>
            </a: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90200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71551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1413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17</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(7 min)</a:t>
            </a:r>
          </a:p>
          <a:p>
            <a:pPr algn="just">
              <a:spcBef>
                <a:spcPct val="20000"/>
              </a:spcBef>
              <a:buFontTx/>
              <a:buChar char="•"/>
            </a:pPr>
            <a:r>
              <a:rPr lang="en-US" sz="1800" b="0" kern="0" dirty="0"/>
              <a:t>320MHz Ranging discussion Topics:</a:t>
            </a:r>
          </a:p>
          <a:p>
            <a:pPr lvl="1" algn="just">
              <a:spcBef>
                <a:spcPct val="20000"/>
              </a:spcBef>
              <a:buFontTx/>
              <a:buChar char="•"/>
            </a:pPr>
            <a:r>
              <a:rPr lang="en-US" sz="1400" dirty="0"/>
              <a:t>11-22-1325 320MHz Ranging Draft PAR review (Ali Raissinia) – as time permits</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967234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061240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24898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b="0" dirty="0"/>
              <a:t>Editors are in the process of compiling draft 6.0 expected soon.</a:t>
            </a:r>
          </a:p>
          <a:p>
            <a:pPr>
              <a:buFont typeface="Arial" panose="020B0604020202020204" pitchFamily="34" charset="0"/>
              <a:buChar char="•"/>
            </a:pPr>
            <a:r>
              <a:rPr lang="en-US" b="0" dirty="0"/>
              <a:t>Once available will go into 2</a:t>
            </a:r>
            <a:r>
              <a:rPr lang="en-US" b="0" baseline="30000" dirty="0"/>
              <a:t>nd</a:t>
            </a:r>
            <a:r>
              <a:rPr lang="en-US" b="0" dirty="0"/>
              <a:t> SA recirculation.</a:t>
            </a:r>
          </a:p>
          <a:p>
            <a:pPr>
              <a:buFont typeface="Arial" panose="020B0604020202020204" pitchFamily="34" charset="0"/>
              <a:buChar char="•"/>
            </a:pPr>
            <a:r>
              <a:rPr lang="en-US" b="0" dirty="0"/>
              <a:t>Valid comments for this draft:</a:t>
            </a:r>
          </a:p>
          <a:p>
            <a:pPr lvl="1">
              <a:buFont typeface="Arial" panose="020B0604020202020204" pitchFamily="34" charset="0"/>
              <a:buChar char="•"/>
            </a:pPr>
            <a:r>
              <a:rPr lang="en-US" dirty="0"/>
              <a:t>Text that was technically changed from previous draft.</a:t>
            </a:r>
          </a:p>
          <a:p>
            <a:pPr>
              <a:buFont typeface="Arial" panose="020B0604020202020204" pitchFamily="34" charset="0"/>
              <a:buChar char="•"/>
            </a:pPr>
            <a:endParaRPr lang="en-US" dirty="0"/>
          </a:p>
          <a:p>
            <a:pPr>
              <a:buFont typeface="Arial" panose="020B0604020202020204" pitchFamily="34" charset="0"/>
              <a:buChar char="•"/>
            </a:pPr>
            <a:r>
              <a:rPr lang="en-US" b="0" dirty="0"/>
              <a:t>D6.0 may be the last draft.</a:t>
            </a:r>
          </a:p>
          <a:p>
            <a:pPr>
              <a:buFont typeface="Arial" panose="020B0604020202020204" pitchFamily="34" charset="0"/>
              <a:buChar char="•"/>
            </a:pPr>
            <a:r>
              <a:rPr lang="en-US" b="0"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88421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1002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811266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August </a:t>
            </a:r>
            <a:r>
              <a:rPr lang="en-US" altLang="en-US" sz="2000" b="0" kern="0" dirty="0"/>
              <a:t>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September 7</a:t>
            </a:r>
            <a:r>
              <a:rPr lang="en-US" altLang="en-US" sz="2000" b="0" kern="0" baseline="30000" dirty="0"/>
              <a:t>th</a:t>
            </a:r>
            <a:r>
              <a:rPr lang="en-US" altLang="en-US" sz="2000" b="0" kern="0" dirty="0"/>
              <a:t> - 13:00 – 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6941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505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496377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24</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(7 min)</a:t>
            </a:r>
          </a:p>
          <a:p>
            <a:pPr algn="just">
              <a:spcBef>
                <a:spcPct val="20000"/>
              </a:spcBef>
              <a:buFontTx/>
              <a:buChar char="•"/>
            </a:pPr>
            <a:r>
              <a:rPr lang="en-US" sz="1800" b="0" kern="0" dirty="0"/>
              <a:t>320MHz Ranging discussion Topics:</a:t>
            </a:r>
          </a:p>
          <a:p>
            <a:pPr lvl="1" algn="just">
              <a:spcBef>
                <a:spcPct val="20000"/>
              </a:spcBef>
              <a:buFontTx/>
              <a:buChar char="•"/>
            </a:pPr>
            <a:r>
              <a:rPr lang="en-US" sz="1400" dirty="0"/>
              <a:t>11-22-1353 320MHz 11bk 320MHz FTM CSD (Ali Raissinia) – as time permits</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586816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4407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11-22-1353</a:t>
                      </a:r>
                    </a:p>
                  </a:txBody>
                  <a:tcPr marT="45712" marB="45712"/>
                </a:tc>
                <a:tc>
                  <a:txBody>
                    <a:bodyPr/>
                    <a:lstStyle/>
                    <a:p>
                      <a:r>
                        <a:rPr lang="en-US" sz="1400" dirty="0"/>
                        <a:t>Ali Raissinia</a:t>
                      </a:r>
                    </a:p>
                  </a:txBody>
                  <a:tcPr marT="45712" marB="45712"/>
                </a:tc>
                <a:tc>
                  <a:txBody>
                    <a:bodyPr/>
                    <a:lstStyle/>
                    <a:p>
                      <a:r>
                        <a:rPr lang="nb-NO" sz="1400" dirty="0"/>
                        <a:t>320MHz Ranging Draft CSD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54839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b="0" dirty="0"/>
              <a:t>Draft 6.0 is now available on mentor.</a:t>
            </a:r>
          </a:p>
          <a:p>
            <a:pPr>
              <a:buFont typeface="Arial" panose="020B0604020202020204" pitchFamily="34" charset="0"/>
              <a:buChar char="•"/>
            </a:pPr>
            <a:r>
              <a:rPr lang="en-US" b="0" dirty="0"/>
              <a:t>SA 2</a:t>
            </a:r>
            <a:r>
              <a:rPr lang="en-US" b="0" baseline="30000" dirty="0"/>
              <a:t>nd</a:t>
            </a:r>
            <a:r>
              <a:rPr lang="en-US" b="0" dirty="0"/>
              <a:t> Recirculation ballot about to begin. </a:t>
            </a:r>
          </a:p>
          <a:p>
            <a:pPr>
              <a:buFont typeface="Arial" panose="020B0604020202020204" pitchFamily="34" charset="0"/>
              <a:buChar char="•"/>
            </a:pPr>
            <a:r>
              <a:rPr lang="en-US" b="0" dirty="0"/>
              <a:t>Valid comments for this draft:</a:t>
            </a:r>
          </a:p>
          <a:p>
            <a:pPr lvl="1">
              <a:buFont typeface="Arial" panose="020B0604020202020204" pitchFamily="34" charset="0"/>
              <a:buChar char="•"/>
            </a:pPr>
            <a:r>
              <a:rPr lang="en-US" dirty="0"/>
              <a:t>Text that was technically changed from previous draft.</a:t>
            </a:r>
          </a:p>
          <a:p>
            <a:pPr lvl="1">
              <a:buFont typeface="Arial" panose="020B0604020202020204" pitchFamily="34" charset="0"/>
              <a:buChar char="•"/>
            </a:pPr>
            <a:r>
              <a:rPr lang="en-US" b="0" dirty="0"/>
              <a:t>D6.0 may be the last draft – if no technical changes are made.</a:t>
            </a:r>
          </a:p>
          <a:p>
            <a:pPr marL="457200" lvl="1" indent="0"/>
            <a:endParaRPr lang="en-US" b="0" dirty="0"/>
          </a:p>
          <a:p>
            <a:pPr>
              <a:buFont typeface="Arial" panose="020B0604020202020204" pitchFamily="34" charset="0"/>
              <a:buChar char="•"/>
            </a:pPr>
            <a:r>
              <a:rPr lang="en-US" b="0"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818904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854042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578838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September 7</a:t>
            </a:r>
            <a:r>
              <a:rPr lang="en-US" altLang="en-US" sz="2000" b="0" kern="0" baseline="30000" dirty="0"/>
              <a:t>th</a:t>
            </a:r>
            <a:r>
              <a:rPr lang="en-US" altLang="en-US" sz="2000" b="0" kern="0" dirty="0"/>
              <a:t> - 13:00 – 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253382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060632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5571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Sep. 7</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(7 min)</a:t>
            </a:r>
          </a:p>
          <a:p>
            <a:pPr algn="just">
              <a:spcBef>
                <a:spcPct val="20000"/>
              </a:spcBef>
              <a:buFontTx/>
              <a:buChar char="•"/>
            </a:pPr>
            <a:r>
              <a:rPr lang="en-US" sz="1800" b="0" kern="0" dirty="0"/>
              <a:t>Finalization of 320MHz Ranging PAR/CSD discussion :</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726285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933349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r>
                        <a:rPr lang="en-US" sz="1400" dirty="0"/>
                        <a:t>11-22-1353</a:t>
                      </a:r>
                    </a:p>
                  </a:txBody>
                  <a:tcPr marT="45712" marB="45712"/>
                </a:tc>
                <a:tc>
                  <a:txBody>
                    <a:bodyPr/>
                    <a:lstStyle/>
                    <a:p>
                      <a:r>
                        <a:rPr lang="en-US" sz="1400" dirty="0"/>
                        <a:t>Ali Raissinia</a:t>
                      </a:r>
                    </a:p>
                  </a:txBody>
                  <a:tcPr marT="45712" marB="45712"/>
                </a:tc>
                <a:tc>
                  <a:txBody>
                    <a:bodyPr/>
                    <a:lstStyle/>
                    <a:p>
                      <a:r>
                        <a:rPr lang="nb-NO" sz="1400" dirty="0"/>
                        <a:t>320MHz Ranging Draft CSD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688163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b="0" dirty="0"/>
              <a:t>Draft 6.0 is now available on mentor.</a:t>
            </a:r>
          </a:p>
          <a:p>
            <a:pPr>
              <a:buFont typeface="Arial" panose="020B0604020202020204" pitchFamily="34" charset="0"/>
              <a:buChar char="•"/>
            </a:pPr>
            <a:r>
              <a:rPr lang="en-US" b="0" dirty="0"/>
              <a:t>SA 2</a:t>
            </a:r>
            <a:r>
              <a:rPr lang="en-US" b="0" baseline="30000" dirty="0"/>
              <a:t>nd</a:t>
            </a:r>
            <a:r>
              <a:rPr lang="en-US" b="0" dirty="0"/>
              <a:t> Recirculation ballot about to begin. </a:t>
            </a:r>
          </a:p>
          <a:p>
            <a:pPr>
              <a:buFont typeface="Arial" panose="020B0604020202020204" pitchFamily="34" charset="0"/>
              <a:buChar char="•"/>
            </a:pPr>
            <a:r>
              <a:rPr lang="en-US" b="0" dirty="0"/>
              <a:t>Valid comments for this draft:</a:t>
            </a:r>
          </a:p>
          <a:p>
            <a:pPr lvl="1">
              <a:buFont typeface="Arial" panose="020B0604020202020204" pitchFamily="34" charset="0"/>
              <a:buChar char="•"/>
            </a:pPr>
            <a:r>
              <a:rPr lang="en-US" dirty="0"/>
              <a:t>Text that was technically changed from previous draft.</a:t>
            </a:r>
          </a:p>
          <a:p>
            <a:pPr lvl="1">
              <a:buFont typeface="Arial" panose="020B0604020202020204" pitchFamily="34" charset="0"/>
              <a:buChar char="•"/>
            </a:pPr>
            <a:r>
              <a:rPr lang="en-US" b="0" dirty="0"/>
              <a:t>D6.0 may be the last draft – if no technical changes are made.</a:t>
            </a:r>
          </a:p>
          <a:p>
            <a:pPr marL="457200" lvl="1" indent="0"/>
            <a:endParaRPr lang="en-US" b="0" dirty="0"/>
          </a:p>
          <a:p>
            <a:pPr>
              <a:buFont typeface="Arial" panose="020B0604020202020204" pitchFamily="34" charset="0"/>
              <a:buChar char="•"/>
            </a:pPr>
            <a:r>
              <a:rPr lang="en-US" b="0"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99478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4834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599701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Mon. Sep. 12</a:t>
            </a:r>
            <a:r>
              <a:rPr lang="en-US" altLang="en-US" sz="2000" b="0" kern="0" baseline="30000" dirty="0"/>
              <a:t>th</a:t>
            </a:r>
            <a:r>
              <a:rPr lang="en-US" altLang="en-US" sz="2000" b="0" kern="0" dirty="0"/>
              <a:t> </a:t>
            </a:r>
            <a:r>
              <a:rPr lang="en-US" altLang="en-US" sz="2000" b="0" kern="0"/>
              <a:t>- PM1** </a:t>
            </a:r>
            <a:endParaRPr lang="en-US" altLang="en-US" sz="2000" b="0" kern="0" dirty="0"/>
          </a:p>
          <a:p>
            <a:pPr>
              <a:buFont typeface="Arial" panose="020B0604020202020204" pitchFamily="34" charset="0"/>
              <a:buChar char="•"/>
            </a:pPr>
            <a:r>
              <a:rPr lang="en-US" altLang="en-US" sz="2000" b="0" kern="0" dirty="0"/>
              <a:t>Tue. Sep. 13</a:t>
            </a:r>
            <a:r>
              <a:rPr lang="en-US" altLang="en-US" sz="2000" b="0" kern="0" baseline="30000" dirty="0"/>
              <a:t>th</a:t>
            </a:r>
            <a:r>
              <a:rPr lang="en-US" altLang="en-US" sz="2000" b="0" kern="0" dirty="0"/>
              <a:t> – AM1**</a:t>
            </a:r>
          </a:p>
          <a:p>
            <a:pPr>
              <a:buFont typeface="Arial" panose="020B0604020202020204" pitchFamily="34" charset="0"/>
              <a:buChar char="•"/>
            </a:pPr>
            <a:r>
              <a:rPr lang="en-US" altLang="en-US" sz="2000" b="0" kern="0" dirty="0"/>
              <a:t>Thu. Sep. 15</a:t>
            </a:r>
            <a:r>
              <a:rPr lang="en-US" altLang="en-US" sz="2000" b="0" kern="0" baseline="30000" dirty="0"/>
              <a:t>th</a:t>
            </a:r>
            <a:r>
              <a:rPr lang="en-US" altLang="en-US" sz="2000" b="0" kern="0" dirty="0"/>
              <a:t> – PM1**</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750540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471870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509069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112887</TotalTime>
  <Words>7856</Words>
  <Application>Microsoft Office PowerPoint</Application>
  <PresentationFormat>Widescreen</PresentationFormat>
  <Paragraphs>1291</Paragraphs>
  <Slides>98</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06"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August 3rd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10th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17th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August 24th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Sep. 7th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719</cp:revision>
  <cp:lastPrinted>1601-01-01T00:00:00Z</cp:lastPrinted>
  <dcterms:created xsi:type="dcterms:W3CDTF">2018-08-06T10:28:59Z</dcterms:created>
  <dcterms:modified xsi:type="dcterms:W3CDTF">2022-09-06T17:44:13Z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